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23"/>
  </p:notesMasterIdLst>
  <p:sldIdLst>
    <p:sldId id="256" r:id="rId7"/>
    <p:sldId id="304" r:id="rId8"/>
    <p:sldId id="306" r:id="rId9"/>
    <p:sldId id="303" r:id="rId10"/>
    <p:sldId id="299" r:id="rId11"/>
    <p:sldId id="301" r:id="rId12"/>
    <p:sldId id="289" r:id="rId13"/>
    <p:sldId id="307" r:id="rId14"/>
    <p:sldId id="302" r:id="rId15"/>
    <p:sldId id="294" r:id="rId16"/>
    <p:sldId id="283" r:id="rId17"/>
    <p:sldId id="284" r:id="rId18"/>
    <p:sldId id="285" r:id="rId19"/>
    <p:sldId id="286" r:id="rId20"/>
    <p:sldId id="288" r:id="rId21"/>
    <p:sldId id="308" r:id="rId22"/>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2285"/>
    <a:srgbClr val="D4006E"/>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22D2DC-1544-4E47-8D22-F37A202986C7}" v="89" dt="2023-03-08T10:13:10.365"/>
    <p1510:client id="{CAD06B8E-AA2F-423F-D285-B2604EB4C3FE}" v="67" dt="2023-03-07T12:36:42.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20"/>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2.xml" Id="rId8"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theme" Target="theme/theme1.xml" Id="rId26" /><Relationship Type="http://schemas.openxmlformats.org/officeDocument/2006/relationships/customXml" Target="../customXml/item3.xml" Id="rId3" /><Relationship Type="http://schemas.openxmlformats.org/officeDocument/2006/relationships/slide" Target="slides/slide15.xml" Id="rId21" /><Relationship Type="http://schemas.openxmlformats.org/officeDocument/2006/relationships/slide" Target="slides/slide1.xml" Id="rId7"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viewProps" Target="viewProps.xml" Id="rId25" /><Relationship Type="http://schemas.openxmlformats.org/officeDocument/2006/relationships/customXml" Target="../customXml/item2.xml" Id="rId2" /><Relationship Type="http://schemas.openxmlformats.org/officeDocument/2006/relationships/slide" Target="slides/slide10.xml" Id="rId16" /><Relationship Type="http://schemas.openxmlformats.org/officeDocument/2006/relationships/slide" Target="slides/slide14.xml" Id="rId20" /><Relationship Type="http://schemas.microsoft.com/office/2015/10/relationships/revisionInfo" Target="revisionInfo.xml" Id="rId29" /><Relationship Type="http://schemas.openxmlformats.org/officeDocument/2006/relationships/customXml" Target="../customXml/item1.xml" Id="rId1" /><Relationship Type="http://schemas.openxmlformats.org/officeDocument/2006/relationships/slideMaster" Target="slideMasters/slideMaster1.xml" Id="rId6" /><Relationship Type="http://schemas.openxmlformats.org/officeDocument/2006/relationships/slide" Target="slides/slide5.xml" Id="rId11" /><Relationship Type="http://schemas.openxmlformats.org/officeDocument/2006/relationships/presProps" Target="presProps.xml" Id="rId24" /><Relationship Type="http://schemas.openxmlformats.org/officeDocument/2006/relationships/customXml" Target="../customXml/item5.xml" Id="rId5" /><Relationship Type="http://schemas.openxmlformats.org/officeDocument/2006/relationships/slide" Target="slides/slide9.xml" Id="rId15" /><Relationship Type="http://schemas.openxmlformats.org/officeDocument/2006/relationships/notesMaster" Target="notesMasters/notesMaster1.xml" Id="rId23"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customXml" Target="../customXml/item4.xml" Id="rId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tableStyles" Target="tableStyles.xml" Id="rId27"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A82797-8CA3-4472-A518-37820767B63F}"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n-GB"/>
        </a:p>
      </dgm:t>
    </dgm:pt>
    <dgm:pt modelId="{4528B3D4-652F-4625-98CC-9153D4539B73}">
      <dgm:prSet phldrT="[Text]" custT="1"/>
      <dgm:spPr/>
      <dgm:t>
        <a:bodyPr/>
        <a:lstStyle/>
        <a:p>
          <a:r>
            <a:rPr lang="en-GB" sz="1400" b="1" dirty="0"/>
            <a:t>Pathways, Packages</a:t>
          </a:r>
        </a:p>
        <a:p>
          <a:r>
            <a:rPr lang="en-GB" sz="1400" b="1" dirty="0"/>
            <a:t>Partnerships</a:t>
          </a:r>
        </a:p>
        <a:p>
          <a:r>
            <a:rPr lang="en-GB" sz="1400" b="1" dirty="0" err="1"/>
            <a:t>Carnbroe</a:t>
          </a:r>
          <a:r>
            <a:rPr lang="en-GB" sz="1400" b="1" dirty="0"/>
            <a:t> Site</a:t>
          </a:r>
        </a:p>
      </dgm:t>
    </dgm:pt>
    <dgm:pt modelId="{C3863422-56D0-4AEC-B9BB-C1324668E4C8}" type="parTrans" cxnId="{9F7C6FF2-E476-46B5-8BE8-86DF431B7198}">
      <dgm:prSet/>
      <dgm:spPr/>
      <dgm:t>
        <a:bodyPr/>
        <a:lstStyle/>
        <a:p>
          <a:endParaRPr lang="en-GB"/>
        </a:p>
      </dgm:t>
    </dgm:pt>
    <dgm:pt modelId="{32F0772C-8BE5-4B18-A5B7-833C81D9C18F}" type="sibTrans" cxnId="{9F7C6FF2-E476-46B5-8BE8-86DF431B7198}">
      <dgm:prSet/>
      <dgm:spPr/>
      <dgm:t>
        <a:bodyPr/>
        <a:lstStyle/>
        <a:p>
          <a:endParaRPr lang="en-GB"/>
        </a:p>
      </dgm:t>
    </dgm:pt>
    <dgm:pt modelId="{8313D520-A962-44F4-A752-4B50C0CE4808}">
      <dgm:prSet phldrT="[Text]"/>
      <dgm:spPr/>
      <dgm:t>
        <a:bodyPr/>
        <a:lstStyle/>
        <a:p>
          <a:r>
            <a:rPr lang="en-GB" dirty="0"/>
            <a:t>Catering</a:t>
          </a:r>
        </a:p>
      </dgm:t>
    </dgm:pt>
    <dgm:pt modelId="{E6FF28EB-AEBB-4DDE-BE4F-FA1BE6502D37}" type="parTrans" cxnId="{691C2C47-681E-4FDC-8EE9-F101F020E453}">
      <dgm:prSet/>
      <dgm:spPr/>
      <dgm:t>
        <a:bodyPr/>
        <a:lstStyle/>
        <a:p>
          <a:endParaRPr lang="en-GB"/>
        </a:p>
      </dgm:t>
    </dgm:pt>
    <dgm:pt modelId="{1C1B2D32-3557-4E18-9BEC-9C6E11D65BE5}" type="sibTrans" cxnId="{691C2C47-681E-4FDC-8EE9-F101F020E453}">
      <dgm:prSet/>
      <dgm:spPr/>
      <dgm:t>
        <a:bodyPr/>
        <a:lstStyle/>
        <a:p>
          <a:endParaRPr lang="en-GB"/>
        </a:p>
      </dgm:t>
    </dgm:pt>
    <dgm:pt modelId="{2C9A3559-6CC5-4981-BBB4-F4B4DA174852}">
      <dgm:prSet phldrT="[Text]"/>
      <dgm:spPr/>
      <dgm:t>
        <a:bodyPr/>
        <a:lstStyle/>
        <a:p>
          <a:r>
            <a:rPr lang="en-GB" dirty="0"/>
            <a:t>Counselling Services</a:t>
          </a:r>
        </a:p>
      </dgm:t>
    </dgm:pt>
    <dgm:pt modelId="{C248C846-5B76-4D1E-94DD-F9F43B8E00D8}" type="parTrans" cxnId="{744BFC65-B80C-40CE-93EA-F5B5160FF021}">
      <dgm:prSet/>
      <dgm:spPr/>
      <dgm:t>
        <a:bodyPr/>
        <a:lstStyle/>
        <a:p>
          <a:endParaRPr lang="en-GB"/>
        </a:p>
      </dgm:t>
    </dgm:pt>
    <dgm:pt modelId="{C577E241-ACB4-48DB-B868-F3DCDFF330BA}" type="sibTrans" cxnId="{744BFC65-B80C-40CE-93EA-F5B5160FF021}">
      <dgm:prSet/>
      <dgm:spPr/>
      <dgm:t>
        <a:bodyPr/>
        <a:lstStyle/>
        <a:p>
          <a:endParaRPr lang="en-GB"/>
        </a:p>
      </dgm:t>
    </dgm:pt>
    <dgm:pt modelId="{E4665EE3-5826-407A-851B-C98A2889243E}">
      <dgm:prSet phldrT="[Text]"/>
      <dgm:spPr/>
      <dgm:t>
        <a:bodyPr/>
        <a:lstStyle/>
        <a:p>
          <a:r>
            <a:rPr lang="en-GB" dirty="0"/>
            <a:t>Rural Skills</a:t>
          </a:r>
        </a:p>
      </dgm:t>
    </dgm:pt>
    <dgm:pt modelId="{3B01DD83-B5C5-4433-ACD5-B9D2D9C320A5}" type="parTrans" cxnId="{461ADACB-34EF-4130-8686-E3D5E223B0FD}">
      <dgm:prSet/>
      <dgm:spPr/>
      <dgm:t>
        <a:bodyPr/>
        <a:lstStyle/>
        <a:p>
          <a:endParaRPr lang="en-GB"/>
        </a:p>
      </dgm:t>
    </dgm:pt>
    <dgm:pt modelId="{3DA91EF7-FAEB-4585-9F03-852D36D0C338}" type="sibTrans" cxnId="{461ADACB-34EF-4130-8686-E3D5E223B0FD}">
      <dgm:prSet/>
      <dgm:spPr/>
      <dgm:t>
        <a:bodyPr/>
        <a:lstStyle/>
        <a:p>
          <a:endParaRPr lang="en-GB"/>
        </a:p>
      </dgm:t>
    </dgm:pt>
    <dgm:pt modelId="{2CD6DADC-CCD2-40DC-BA3C-AA257D8511AF}">
      <dgm:prSet phldrT="[Text]"/>
      <dgm:spPr/>
      <dgm:t>
        <a:bodyPr/>
        <a:lstStyle/>
        <a:p>
          <a:r>
            <a:rPr lang="en-GB" dirty="0"/>
            <a:t>Sport Interventions</a:t>
          </a:r>
        </a:p>
      </dgm:t>
    </dgm:pt>
    <dgm:pt modelId="{F3E58693-2BCF-4041-A079-38FFF06E22DF}" type="parTrans" cxnId="{37DA0E7F-1C59-4B2B-B18D-A091FD77BCD5}">
      <dgm:prSet/>
      <dgm:spPr/>
      <dgm:t>
        <a:bodyPr/>
        <a:lstStyle/>
        <a:p>
          <a:endParaRPr lang="en-GB"/>
        </a:p>
      </dgm:t>
    </dgm:pt>
    <dgm:pt modelId="{AF59E904-CD76-451A-A567-886A667EF611}" type="sibTrans" cxnId="{37DA0E7F-1C59-4B2B-B18D-A091FD77BCD5}">
      <dgm:prSet/>
      <dgm:spPr/>
      <dgm:t>
        <a:bodyPr/>
        <a:lstStyle/>
        <a:p>
          <a:endParaRPr lang="en-GB"/>
        </a:p>
      </dgm:t>
    </dgm:pt>
    <dgm:pt modelId="{A66B7925-1420-44CA-AEEB-92C47C2C86D9}">
      <dgm:prSet phldrT="[Text]"/>
      <dgm:spPr/>
      <dgm:t>
        <a:bodyPr/>
        <a:lstStyle/>
        <a:p>
          <a:r>
            <a:rPr lang="en-GB" dirty="0"/>
            <a:t>Digital Classroom</a:t>
          </a:r>
        </a:p>
      </dgm:t>
    </dgm:pt>
    <dgm:pt modelId="{51E8F684-AC44-49D2-B41B-6AF993B8F33B}" type="parTrans" cxnId="{C56CA79A-4ACC-42DB-A331-8319D37BE661}">
      <dgm:prSet/>
      <dgm:spPr/>
      <dgm:t>
        <a:bodyPr/>
        <a:lstStyle/>
        <a:p>
          <a:endParaRPr lang="en-GB"/>
        </a:p>
      </dgm:t>
    </dgm:pt>
    <dgm:pt modelId="{E7E94734-0D9A-4A20-A747-9B3D0E59D0A2}" type="sibTrans" cxnId="{C56CA79A-4ACC-42DB-A331-8319D37BE661}">
      <dgm:prSet/>
      <dgm:spPr/>
      <dgm:t>
        <a:bodyPr/>
        <a:lstStyle/>
        <a:p>
          <a:endParaRPr lang="en-GB"/>
        </a:p>
      </dgm:t>
    </dgm:pt>
    <dgm:pt modelId="{9D0BF5A8-0633-4A47-9C4A-1108B28AB7B3}">
      <dgm:prSet phldrT="[Text]"/>
      <dgm:spPr/>
      <dgm:t>
        <a:bodyPr/>
        <a:lstStyle/>
        <a:p>
          <a:r>
            <a:rPr lang="en-GB" dirty="0"/>
            <a:t>Skills Academy</a:t>
          </a:r>
        </a:p>
      </dgm:t>
    </dgm:pt>
    <dgm:pt modelId="{14E5ADF5-0928-4936-910F-0E4E8F130349}" type="parTrans" cxnId="{E0085328-59C2-4F00-B056-717AE1405135}">
      <dgm:prSet/>
      <dgm:spPr/>
      <dgm:t>
        <a:bodyPr/>
        <a:lstStyle/>
        <a:p>
          <a:endParaRPr lang="en-GB"/>
        </a:p>
      </dgm:t>
    </dgm:pt>
    <dgm:pt modelId="{D9D77E5B-18D9-4B84-8EE3-00549D84CB5B}" type="sibTrans" cxnId="{E0085328-59C2-4F00-B056-717AE1405135}">
      <dgm:prSet/>
      <dgm:spPr/>
      <dgm:t>
        <a:bodyPr/>
        <a:lstStyle/>
        <a:p>
          <a:endParaRPr lang="en-GB"/>
        </a:p>
      </dgm:t>
    </dgm:pt>
    <dgm:pt modelId="{2E4BB197-4985-49B8-9AED-5A5C0A42645D}">
      <dgm:prSet phldrT="[Text]"/>
      <dgm:spPr/>
      <dgm:t>
        <a:bodyPr/>
        <a:lstStyle/>
        <a:p>
          <a:r>
            <a:rPr lang="en-GB" dirty="0"/>
            <a:t>Mainstream School</a:t>
          </a:r>
        </a:p>
      </dgm:t>
    </dgm:pt>
    <dgm:pt modelId="{CB93A8BE-A8BF-40B9-B5F6-F62C389F382B}" type="parTrans" cxnId="{D9F3C1C0-D469-4446-AFEB-42A6FF740A0F}">
      <dgm:prSet/>
      <dgm:spPr/>
      <dgm:t>
        <a:bodyPr/>
        <a:lstStyle/>
        <a:p>
          <a:endParaRPr lang="en-GB"/>
        </a:p>
      </dgm:t>
    </dgm:pt>
    <dgm:pt modelId="{E7DE9304-2DAA-4024-A093-3C0EB1B7CB62}" type="sibTrans" cxnId="{D9F3C1C0-D469-4446-AFEB-42A6FF740A0F}">
      <dgm:prSet/>
      <dgm:spPr/>
      <dgm:t>
        <a:bodyPr/>
        <a:lstStyle/>
        <a:p>
          <a:endParaRPr lang="en-GB"/>
        </a:p>
      </dgm:t>
    </dgm:pt>
    <dgm:pt modelId="{22C3992E-B5D4-48F9-B952-A71217CB8154}" type="pres">
      <dgm:prSet presAssocID="{62A82797-8CA3-4472-A518-37820767B63F}" presName="Name0" presStyleCnt="0">
        <dgm:presLayoutVars>
          <dgm:chMax val="1"/>
          <dgm:dir/>
          <dgm:animLvl val="ctr"/>
          <dgm:resizeHandles val="exact"/>
        </dgm:presLayoutVars>
      </dgm:prSet>
      <dgm:spPr/>
    </dgm:pt>
    <dgm:pt modelId="{302A6D91-D21A-4061-8AA9-8996F5FCD339}" type="pres">
      <dgm:prSet presAssocID="{4528B3D4-652F-4625-98CC-9153D4539B73}" presName="centerShape" presStyleLbl="node0" presStyleIdx="0" presStyleCnt="1" custScaleX="129698" custScaleY="121796"/>
      <dgm:spPr/>
    </dgm:pt>
    <dgm:pt modelId="{C336B4A3-B418-48D4-B904-09AC8FCCB555}" type="pres">
      <dgm:prSet presAssocID="{9D0BF5A8-0633-4A47-9C4A-1108B28AB7B3}" presName="node" presStyleLbl="node1" presStyleIdx="0" presStyleCnt="7">
        <dgm:presLayoutVars>
          <dgm:bulletEnabled val="1"/>
        </dgm:presLayoutVars>
      </dgm:prSet>
      <dgm:spPr/>
    </dgm:pt>
    <dgm:pt modelId="{8D75A396-909A-47E9-BC00-026AFFD07330}" type="pres">
      <dgm:prSet presAssocID="{9D0BF5A8-0633-4A47-9C4A-1108B28AB7B3}" presName="dummy" presStyleCnt="0"/>
      <dgm:spPr/>
    </dgm:pt>
    <dgm:pt modelId="{C5980D8B-D3C9-4A4D-B43C-20AE21725C56}" type="pres">
      <dgm:prSet presAssocID="{D9D77E5B-18D9-4B84-8EE3-00549D84CB5B}" presName="sibTrans" presStyleLbl="sibTrans2D1" presStyleIdx="0" presStyleCnt="7"/>
      <dgm:spPr/>
    </dgm:pt>
    <dgm:pt modelId="{0D99613A-48AC-49FA-8C92-F1BE2E214DCB}" type="pres">
      <dgm:prSet presAssocID="{8313D520-A962-44F4-A752-4B50C0CE4808}" presName="node" presStyleLbl="node1" presStyleIdx="1" presStyleCnt="7">
        <dgm:presLayoutVars>
          <dgm:bulletEnabled val="1"/>
        </dgm:presLayoutVars>
      </dgm:prSet>
      <dgm:spPr/>
    </dgm:pt>
    <dgm:pt modelId="{2354B8D9-025F-4A99-8F36-D0F3B43FB583}" type="pres">
      <dgm:prSet presAssocID="{8313D520-A962-44F4-A752-4B50C0CE4808}" presName="dummy" presStyleCnt="0"/>
      <dgm:spPr/>
    </dgm:pt>
    <dgm:pt modelId="{B79F0FF5-A06B-4134-A119-42BAAAC1209D}" type="pres">
      <dgm:prSet presAssocID="{1C1B2D32-3557-4E18-9BEC-9C6E11D65BE5}" presName="sibTrans" presStyleLbl="sibTrans2D1" presStyleIdx="1" presStyleCnt="7"/>
      <dgm:spPr/>
    </dgm:pt>
    <dgm:pt modelId="{C7EDFEDD-5AA5-48BF-87A5-E1EADF349B65}" type="pres">
      <dgm:prSet presAssocID="{E4665EE3-5826-407A-851B-C98A2889243E}" presName="node" presStyleLbl="node1" presStyleIdx="2" presStyleCnt="7">
        <dgm:presLayoutVars>
          <dgm:bulletEnabled val="1"/>
        </dgm:presLayoutVars>
      </dgm:prSet>
      <dgm:spPr/>
    </dgm:pt>
    <dgm:pt modelId="{2990466D-9721-4BCA-AEC5-73D5F5EEEDEA}" type="pres">
      <dgm:prSet presAssocID="{E4665EE3-5826-407A-851B-C98A2889243E}" presName="dummy" presStyleCnt="0"/>
      <dgm:spPr/>
    </dgm:pt>
    <dgm:pt modelId="{5E3FE06C-D3CD-4DE0-9952-F86F8D2511DC}" type="pres">
      <dgm:prSet presAssocID="{3DA91EF7-FAEB-4585-9F03-852D36D0C338}" presName="sibTrans" presStyleLbl="sibTrans2D1" presStyleIdx="2" presStyleCnt="7"/>
      <dgm:spPr/>
    </dgm:pt>
    <dgm:pt modelId="{7813E5B3-4F24-4E37-B29E-C7546D897B8E}" type="pres">
      <dgm:prSet presAssocID="{2C9A3559-6CC5-4981-BBB4-F4B4DA174852}" presName="node" presStyleLbl="node1" presStyleIdx="3" presStyleCnt="7">
        <dgm:presLayoutVars>
          <dgm:bulletEnabled val="1"/>
        </dgm:presLayoutVars>
      </dgm:prSet>
      <dgm:spPr/>
    </dgm:pt>
    <dgm:pt modelId="{362819AC-4455-4530-80A2-C824BA84EB5C}" type="pres">
      <dgm:prSet presAssocID="{2C9A3559-6CC5-4981-BBB4-F4B4DA174852}" presName="dummy" presStyleCnt="0"/>
      <dgm:spPr/>
    </dgm:pt>
    <dgm:pt modelId="{1E599256-D493-4CCA-BCB5-C64EFBDC1987}" type="pres">
      <dgm:prSet presAssocID="{C577E241-ACB4-48DB-B868-F3DCDFF330BA}" presName="sibTrans" presStyleLbl="sibTrans2D1" presStyleIdx="3" presStyleCnt="7"/>
      <dgm:spPr/>
    </dgm:pt>
    <dgm:pt modelId="{5D545287-390B-466F-AC41-2F795E55239B}" type="pres">
      <dgm:prSet presAssocID="{2CD6DADC-CCD2-40DC-BA3C-AA257D8511AF}" presName="node" presStyleLbl="node1" presStyleIdx="4" presStyleCnt="7">
        <dgm:presLayoutVars>
          <dgm:bulletEnabled val="1"/>
        </dgm:presLayoutVars>
      </dgm:prSet>
      <dgm:spPr/>
    </dgm:pt>
    <dgm:pt modelId="{3BC6AC27-C7F4-403F-8F11-78CD1EB17D92}" type="pres">
      <dgm:prSet presAssocID="{2CD6DADC-CCD2-40DC-BA3C-AA257D8511AF}" presName="dummy" presStyleCnt="0"/>
      <dgm:spPr/>
    </dgm:pt>
    <dgm:pt modelId="{894CB76C-2EFA-4EA0-965A-63FDB518EA47}" type="pres">
      <dgm:prSet presAssocID="{AF59E904-CD76-451A-A567-886A667EF611}" presName="sibTrans" presStyleLbl="sibTrans2D1" presStyleIdx="4" presStyleCnt="7"/>
      <dgm:spPr/>
    </dgm:pt>
    <dgm:pt modelId="{D6BA2996-9B16-4233-8F4D-09BE988A397F}" type="pres">
      <dgm:prSet presAssocID="{A66B7925-1420-44CA-AEEB-92C47C2C86D9}" presName="node" presStyleLbl="node1" presStyleIdx="5" presStyleCnt="7">
        <dgm:presLayoutVars>
          <dgm:bulletEnabled val="1"/>
        </dgm:presLayoutVars>
      </dgm:prSet>
      <dgm:spPr/>
    </dgm:pt>
    <dgm:pt modelId="{55A8B1E6-B911-441A-A051-6CE2568A3F09}" type="pres">
      <dgm:prSet presAssocID="{A66B7925-1420-44CA-AEEB-92C47C2C86D9}" presName="dummy" presStyleCnt="0"/>
      <dgm:spPr/>
    </dgm:pt>
    <dgm:pt modelId="{70D7451B-F8BD-4738-A7F2-9526B18E0860}" type="pres">
      <dgm:prSet presAssocID="{E7E94734-0D9A-4A20-A747-9B3D0E59D0A2}" presName="sibTrans" presStyleLbl="sibTrans2D1" presStyleIdx="5" presStyleCnt="7"/>
      <dgm:spPr/>
    </dgm:pt>
    <dgm:pt modelId="{117A08DC-B8DB-4E67-952D-06867B4386C8}" type="pres">
      <dgm:prSet presAssocID="{2E4BB197-4985-49B8-9AED-5A5C0A42645D}" presName="node" presStyleLbl="node1" presStyleIdx="6" presStyleCnt="7">
        <dgm:presLayoutVars>
          <dgm:bulletEnabled val="1"/>
        </dgm:presLayoutVars>
      </dgm:prSet>
      <dgm:spPr/>
    </dgm:pt>
    <dgm:pt modelId="{A511E725-E6DA-4428-87E4-B29CEDD495DB}" type="pres">
      <dgm:prSet presAssocID="{2E4BB197-4985-49B8-9AED-5A5C0A42645D}" presName="dummy" presStyleCnt="0"/>
      <dgm:spPr/>
    </dgm:pt>
    <dgm:pt modelId="{1D9F01A9-A730-47F0-87AE-459C14DB2953}" type="pres">
      <dgm:prSet presAssocID="{E7DE9304-2DAA-4024-A093-3C0EB1B7CB62}" presName="sibTrans" presStyleLbl="sibTrans2D1" presStyleIdx="6" presStyleCnt="7"/>
      <dgm:spPr/>
    </dgm:pt>
  </dgm:ptLst>
  <dgm:cxnLst>
    <dgm:cxn modelId="{FEB52410-9435-40C4-BFCC-6651641560F3}" type="presOf" srcId="{62A82797-8CA3-4472-A518-37820767B63F}" destId="{22C3992E-B5D4-48F9-B952-A71217CB8154}" srcOrd="0" destOrd="0" presId="urn:microsoft.com/office/officeart/2005/8/layout/radial6"/>
    <dgm:cxn modelId="{56B8FC11-2DF6-44FB-8EB5-A80ED2D186FF}" type="presOf" srcId="{2C9A3559-6CC5-4981-BBB4-F4B4DA174852}" destId="{7813E5B3-4F24-4E37-B29E-C7546D897B8E}" srcOrd="0" destOrd="0" presId="urn:microsoft.com/office/officeart/2005/8/layout/radial6"/>
    <dgm:cxn modelId="{C1D74A13-6802-4930-A8E3-D130418C37B5}" type="presOf" srcId="{9D0BF5A8-0633-4A47-9C4A-1108B28AB7B3}" destId="{C336B4A3-B418-48D4-B904-09AC8FCCB555}" srcOrd="0" destOrd="0" presId="urn:microsoft.com/office/officeart/2005/8/layout/radial6"/>
    <dgm:cxn modelId="{8E537C15-64DD-4997-B3C1-F4EF1048E85F}" type="presOf" srcId="{C577E241-ACB4-48DB-B868-F3DCDFF330BA}" destId="{1E599256-D493-4CCA-BCB5-C64EFBDC1987}" srcOrd="0" destOrd="0" presId="urn:microsoft.com/office/officeart/2005/8/layout/radial6"/>
    <dgm:cxn modelId="{E0085328-59C2-4F00-B056-717AE1405135}" srcId="{4528B3D4-652F-4625-98CC-9153D4539B73}" destId="{9D0BF5A8-0633-4A47-9C4A-1108B28AB7B3}" srcOrd="0" destOrd="0" parTransId="{14E5ADF5-0928-4936-910F-0E4E8F130349}" sibTransId="{D9D77E5B-18D9-4B84-8EE3-00549D84CB5B}"/>
    <dgm:cxn modelId="{3934272E-64FC-4CCE-A8BC-633C5286998E}" type="presOf" srcId="{2E4BB197-4985-49B8-9AED-5A5C0A42645D}" destId="{117A08DC-B8DB-4E67-952D-06867B4386C8}" srcOrd="0" destOrd="0" presId="urn:microsoft.com/office/officeart/2005/8/layout/radial6"/>
    <dgm:cxn modelId="{EB8F235B-2C24-4929-857A-A33DD5A2B492}" type="presOf" srcId="{E4665EE3-5826-407A-851B-C98A2889243E}" destId="{C7EDFEDD-5AA5-48BF-87A5-E1EADF349B65}" srcOrd="0" destOrd="0" presId="urn:microsoft.com/office/officeart/2005/8/layout/radial6"/>
    <dgm:cxn modelId="{744BFC65-B80C-40CE-93EA-F5B5160FF021}" srcId="{4528B3D4-652F-4625-98CC-9153D4539B73}" destId="{2C9A3559-6CC5-4981-BBB4-F4B4DA174852}" srcOrd="3" destOrd="0" parTransId="{C248C846-5B76-4D1E-94DD-F9F43B8E00D8}" sibTransId="{C577E241-ACB4-48DB-B868-F3DCDFF330BA}"/>
    <dgm:cxn modelId="{691C2C47-681E-4FDC-8EE9-F101F020E453}" srcId="{4528B3D4-652F-4625-98CC-9153D4539B73}" destId="{8313D520-A962-44F4-A752-4B50C0CE4808}" srcOrd="1" destOrd="0" parTransId="{E6FF28EB-AEBB-4DDE-BE4F-FA1BE6502D37}" sibTransId="{1C1B2D32-3557-4E18-9BEC-9C6E11D65BE5}"/>
    <dgm:cxn modelId="{A4F3776C-6DB2-4A93-A1C4-1F372A84CFE7}" type="presOf" srcId="{1C1B2D32-3557-4E18-9BEC-9C6E11D65BE5}" destId="{B79F0FF5-A06B-4134-A119-42BAAAC1209D}" srcOrd="0" destOrd="0" presId="urn:microsoft.com/office/officeart/2005/8/layout/radial6"/>
    <dgm:cxn modelId="{A01BA150-2D57-4277-B5D0-CAB9F979673E}" type="presOf" srcId="{E7DE9304-2DAA-4024-A093-3C0EB1B7CB62}" destId="{1D9F01A9-A730-47F0-87AE-459C14DB2953}" srcOrd="0" destOrd="0" presId="urn:microsoft.com/office/officeart/2005/8/layout/radial6"/>
    <dgm:cxn modelId="{9679EC75-239F-4B47-9196-FF1BCB2FF13D}" type="presOf" srcId="{8313D520-A962-44F4-A752-4B50C0CE4808}" destId="{0D99613A-48AC-49FA-8C92-F1BE2E214DCB}" srcOrd="0" destOrd="0" presId="urn:microsoft.com/office/officeart/2005/8/layout/radial6"/>
    <dgm:cxn modelId="{8F73E75A-BE36-4A08-B141-2169AF7201E6}" type="presOf" srcId="{E7E94734-0D9A-4A20-A747-9B3D0E59D0A2}" destId="{70D7451B-F8BD-4738-A7F2-9526B18E0860}" srcOrd="0" destOrd="0" presId="urn:microsoft.com/office/officeart/2005/8/layout/radial6"/>
    <dgm:cxn modelId="{A5EF737B-6E62-4C55-AF7B-76DAFDC95AF8}" type="presOf" srcId="{AF59E904-CD76-451A-A567-886A667EF611}" destId="{894CB76C-2EFA-4EA0-965A-63FDB518EA47}" srcOrd="0" destOrd="0" presId="urn:microsoft.com/office/officeart/2005/8/layout/radial6"/>
    <dgm:cxn modelId="{37DA0E7F-1C59-4B2B-B18D-A091FD77BCD5}" srcId="{4528B3D4-652F-4625-98CC-9153D4539B73}" destId="{2CD6DADC-CCD2-40DC-BA3C-AA257D8511AF}" srcOrd="4" destOrd="0" parTransId="{F3E58693-2BCF-4041-A079-38FFF06E22DF}" sibTransId="{AF59E904-CD76-451A-A567-886A667EF611}"/>
    <dgm:cxn modelId="{EE810783-E119-4053-BDB0-526446F3E7EF}" type="presOf" srcId="{D9D77E5B-18D9-4B84-8EE3-00549D84CB5B}" destId="{C5980D8B-D3C9-4A4D-B43C-20AE21725C56}" srcOrd="0" destOrd="0" presId="urn:microsoft.com/office/officeart/2005/8/layout/radial6"/>
    <dgm:cxn modelId="{56BCB584-792F-4B18-8B2C-92AC95A334EB}" type="presOf" srcId="{4528B3D4-652F-4625-98CC-9153D4539B73}" destId="{302A6D91-D21A-4061-8AA9-8996F5FCD339}" srcOrd="0" destOrd="0" presId="urn:microsoft.com/office/officeart/2005/8/layout/radial6"/>
    <dgm:cxn modelId="{A92A5187-2CDB-41FE-9947-78A0BE3C47DD}" type="presOf" srcId="{2CD6DADC-CCD2-40DC-BA3C-AA257D8511AF}" destId="{5D545287-390B-466F-AC41-2F795E55239B}" srcOrd="0" destOrd="0" presId="urn:microsoft.com/office/officeart/2005/8/layout/radial6"/>
    <dgm:cxn modelId="{12275789-1BF3-4CAA-A20E-8A852581C72E}" type="presOf" srcId="{3DA91EF7-FAEB-4585-9F03-852D36D0C338}" destId="{5E3FE06C-D3CD-4DE0-9952-F86F8D2511DC}" srcOrd="0" destOrd="0" presId="urn:microsoft.com/office/officeart/2005/8/layout/radial6"/>
    <dgm:cxn modelId="{66A12B97-EA34-4249-97C7-29CF62E8D8F7}" type="presOf" srcId="{A66B7925-1420-44CA-AEEB-92C47C2C86D9}" destId="{D6BA2996-9B16-4233-8F4D-09BE988A397F}" srcOrd="0" destOrd="0" presId="urn:microsoft.com/office/officeart/2005/8/layout/radial6"/>
    <dgm:cxn modelId="{C56CA79A-4ACC-42DB-A331-8319D37BE661}" srcId="{4528B3D4-652F-4625-98CC-9153D4539B73}" destId="{A66B7925-1420-44CA-AEEB-92C47C2C86D9}" srcOrd="5" destOrd="0" parTransId="{51E8F684-AC44-49D2-B41B-6AF993B8F33B}" sibTransId="{E7E94734-0D9A-4A20-A747-9B3D0E59D0A2}"/>
    <dgm:cxn modelId="{D9F3C1C0-D469-4446-AFEB-42A6FF740A0F}" srcId="{4528B3D4-652F-4625-98CC-9153D4539B73}" destId="{2E4BB197-4985-49B8-9AED-5A5C0A42645D}" srcOrd="6" destOrd="0" parTransId="{CB93A8BE-A8BF-40B9-B5F6-F62C389F382B}" sibTransId="{E7DE9304-2DAA-4024-A093-3C0EB1B7CB62}"/>
    <dgm:cxn modelId="{461ADACB-34EF-4130-8686-E3D5E223B0FD}" srcId="{4528B3D4-652F-4625-98CC-9153D4539B73}" destId="{E4665EE3-5826-407A-851B-C98A2889243E}" srcOrd="2" destOrd="0" parTransId="{3B01DD83-B5C5-4433-ACD5-B9D2D9C320A5}" sibTransId="{3DA91EF7-FAEB-4585-9F03-852D36D0C338}"/>
    <dgm:cxn modelId="{9F7C6FF2-E476-46B5-8BE8-86DF431B7198}" srcId="{62A82797-8CA3-4472-A518-37820767B63F}" destId="{4528B3D4-652F-4625-98CC-9153D4539B73}" srcOrd="0" destOrd="0" parTransId="{C3863422-56D0-4AEC-B9BB-C1324668E4C8}" sibTransId="{32F0772C-8BE5-4B18-A5B7-833C81D9C18F}"/>
    <dgm:cxn modelId="{18C30663-7498-4A54-86B0-01C8AA6C5052}" type="presParOf" srcId="{22C3992E-B5D4-48F9-B952-A71217CB8154}" destId="{302A6D91-D21A-4061-8AA9-8996F5FCD339}" srcOrd="0" destOrd="0" presId="urn:microsoft.com/office/officeart/2005/8/layout/radial6"/>
    <dgm:cxn modelId="{1C430F21-5636-4CD1-BAD6-4CBD25AEAE1C}" type="presParOf" srcId="{22C3992E-B5D4-48F9-B952-A71217CB8154}" destId="{C336B4A3-B418-48D4-B904-09AC8FCCB555}" srcOrd="1" destOrd="0" presId="urn:microsoft.com/office/officeart/2005/8/layout/radial6"/>
    <dgm:cxn modelId="{CC160A51-3212-48B9-8D3A-7A52948F3E0F}" type="presParOf" srcId="{22C3992E-B5D4-48F9-B952-A71217CB8154}" destId="{8D75A396-909A-47E9-BC00-026AFFD07330}" srcOrd="2" destOrd="0" presId="urn:microsoft.com/office/officeart/2005/8/layout/radial6"/>
    <dgm:cxn modelId="{0915A0F1-6824-4D75-A23A-EFDAA77A953D}" type="presParOf" srcId="{22C3992E-B5D4-48F9-B952-A71217CB8154}" destId="{C5980D8B-D3C9-4A4D-B43C-20AE21725C56}" srcOrd="3" destOrd="0" presId="urn:microsoft.com/office/officeart/2005/8/layout/radial6"/>
    <dgm:cxn modelId="{3E019DDF-93A7-45C8-ABBA-A046553E2C62}" type="presParOf" srcId="{22C3992E-B5D4-48F9-B952-A71217CB8154}" destId="{0D99613A-48AC-49FA-8C92-F1BE2E214DCB}" srcOrd="4" destOrd="0" presId="urn:microsoft.com/office/officeart/2005/8/layout/radial6"/>
    <dgm:cxn modelId="{25B8E0FA-D4CE-4587-999A-E8335A4EB64E}" type="presParOf" srcId="{22C3992E-B5D4-48F9-B952-A71217CB8154}" destId="{2354B8D9-025F-4A99-8F36-D0F3B43FB583}" srcOrd="5" destOrd="0" presId="urn:microsoft.com/office/officeart/2005/8/layout/radial6"/>
    <dgm:cxn modelId="{001D324C-D02B-4539-A974-151D7EEE11B8}" type="presParOf" srcId="{22C3992E-B5D4-48F9-B952-A71217CB8154}" destId="{B79F0FF5-A06B-4134-A119-42BAAAC1209D}" srcOrd="6" destOrd="0" presId="urn:microsoft.com/office/officeart/2005/8/layout/radial6"/>
    <dgm:cxn modelId="{E1849C66-C3B7-409A-A333-405595AFADFF}" type="presParOf" srcId="{22C3992E-B5D4-48F9-B952-A71217CB8154}" destId="{C7EDFEDD-5AA5-48BF-87A5-E1EADF349B65}" srcOrd="7" destOrd="0" presId="urn:microsoft.com/office/officeart/2005/8/layout/radial6"/>
    <dgm:cxn modelId="{63C8CCF7-2528-4656-B5F6-A289DE45B6A4}" type="presParOf" srcId="{22C3992E-B5D4-48F9-B952-A71217CB8154}" destId="{2990466D-9721-4BCA-AEC5-73D5F5EEEDEA}" srcOrd="8" destOrd="0" presId="urn:microsoft.com/office/officeart/2005/8/layout/radial6"/>
    <dgm:cxn modelId="{FB2D1F7D-9DB8-4F07-A20F-BEFDA77E6A9E}" type="presParOf" srcId="{22C3992E-B5D4-48F9-B952-A71217CB8154}" destId="{5E3FE06C-D3CD-4DE0-9952-F86F8D2511DC}" srcOrd="9" destOrd="0" presId="urn:microsoft.com/office/officeart/2005/8/layout/radial6"/>
    <dgm:cxn modelId="{D5A64353-DBC6-49CE-B378-8BA0797BA6DA}" type="presParOf" srcId="{22C3992E-B5D4-48F9-B952-A71217CB8154}" destId="{7813E5B3-4F24-4E37-B29E-C7546D897B8E}" srcOrd="10" destOrd="0" presId="urn:microsoft.com/office/officeart/2005/8/layout/radial6"/>
    <dgm:cxn modelId="{C432987C-BF06-4ACB-A274-3909DEBFAA95}" type="presParOf" srcId="{22C3992E-B5D4-48F9-B952-A71217CB8154}" destId="{362819AC-4455-4530-80A2-C824BA84EB5C}" srcOrd="11" destOrd="0" presId="urn:microsoft.com/office/officeart/2005/8/layout/radial6"/>
    <dgm:cxn modelId="{6B001D08-418B-4A1B-9DD8-2030CA0A1A46}" type="presParOf" srcId="{22C3992E-B5D4-48F9-B952-A71217CB8154}" destId="{1E599256-D493-4CCA-BCB5-C64EFBDC1987}" srcOrd="12" destOrd="0" presId="urn:microsoft.com/office/officeart/2005/8/layout/radial6"/>
    <dgm:cxn modelId="{9B291CDA-9734-4625-B50F-1A5C27A279D0}" type="presParOf" srcId="{22C3992E-B5D4-48F9-B952-A71217CB8154}" destId="{5D545287-390B-466F-AC41-2F795E55239B}" srcOrd="13" destOrd="0" presId="urn:microsoft.com/office/officeart/2005/8/layout/radial6"/>
    <dgm:cxn modelId="{9235727F-756F-4F2B-8257-945E4379531C}" type="presParOf" srcId="{22C3992E-B5D4-48F9-B952-A71217CB8154}" destId="{3BC6AC27-C7F4-403F-8F11-78CD1EB17D92}" srcOrd="14" destOrd="0" presId="urn:microsoft.com/office/officeart/2005/8/layout/radial6"/>
    <dgm:cxn modelId="{77693F22-4294-493B-B477-42839DBBC82B}" type="presParOf" srcId="{22C3992E-B5D4-48F9-B952-A71217CB8154}" destId="{894CB76C-2EFA-4EA0-965A-63FDB518EA47}" srcOrd="15" destOrd="0" presId="urn:microsoft.com/office/officeart/2005/8/layout/radial6"/>
    <dgm:cxn modelId="{E3A67647-E73C-4B0F-87A9-90F46AC87DEF}" type="presParOf" srcId="{22C3992E-B5D4-48F9-B952-A71217CB8154}" destId="{D6BA2996-9B16-4233-8F4D-09BE988A397F}" srcOrd="16" destOrd="0" presId="urn:microsoft.com/office/officeart/2005/8/layout/radial6"/>
    <dgm:cxn modelId="{E55DFC81-1E1F-4B91-A993-5DCD217D0F87}" type="presParOf" srcId="{22C3992E-B5D4-48F9-B952-A71217CB8154}" destId="{55A8B1E6-B911-441A-A051-6CE2568A3F09}" srcOrd="17" destOrd="0" presId="urn:microsoft.com/office/officeart/2005/8/layout/radial6"/>
    <dgm:cxn modelId="{4EA38278-546A-4340-80A5-A851C241FAF4}" type="presParOf" srcId="{22C3992E-B5D4-48F9-B952-A71217CB8154}" destId="{70D7451B-F8BD-4738-A7F2-9526B18E0860}" srcOrd="18" destOrd="0" presId="urn:microsoft.com/office/officeart/2005/8/layout/radial6"/>
    <dgm:cxn modelId="{15A7AF41-3E0D-4AB9-B907-331507826D90}" type="presParOf" srcId="{22C3992E-B5D4-48F9-B952-A71217CB8154}" destId="{117A08DC-B8DB-4E67-952D-06867B4386C8}" srcOrd="19" destOrd="0" presId="urn:microsoft.com/office/officeart/2005/8/layout/radial6"/>
    <dgm:cxn modelId="{3569F003-E39F-4B51-8147-0AB959C3E05B}" type="presParOf" srcId="{22C3992E-B5D4-48F9-B952-A71217CB8154}" destId="{A511E725-E6DA-4428-87E4-B29CEDD495DB}" srcOrd="20" destOrd="0" presId="urn:microsoft.com/office/officeart/2005/8/layout/radial6"/>
    <dgm:cxn modelId="{0260653C-416F-416B-B0CF-2FB7906A2195}" type="presParOf" srcId="{22C3992E-B5D4-48F9-B952-A71217CB8154}" destId="{1D9F01A9-A730-47F0-87AE-459C14DB2953}"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A82797-8CA3-4472-A518-37820767B63F}" type="doc">
      <dgm:prSet loTypeId="urn:microsoft.com/office/officeart/2005/8/layout/radial6" loCatId="cycle" qsTypeId="urn:microsoft.com/office/officeart/2005/8/quickstyle/3d3" qsCatId="3D" csTypeId="urn:microsoft.com/office/officeart/2005/8/colors/colorful1" csCatId="colorful" phldr="1"/>
      <dgm:spPr/>
      <dgm:t>
        <a:bodyPr/>
        <a:lstStyle/>
        <a:p>
          <a:endParaRPr lang="en-GB"/>
        </a:p>
      </dgm:t>
    </dgm:pt>
    <dgm:pt modelId="{4528B3D4-652F-4625-98CC-9153D4539B73}">
      <dgm:prSet phldrT="[Text]" custT="1"/>
      <dgm:spPr/>
      <dgm:t>
        <a:bodyPr/>
        <a:lstStyle/>
        <a:p>
          <a:r>
            <a:rPr lang="en-GB" sz="1400" b="1" dirty="0"/>
            <a:t>Pathways, Packages</a:t>
          </a:r>
        </a:p>
        <a:p>
          <a:r>
            <a:rPr lang="en-GB" sz="1400" b="1" dirty="0"/>
            <a:t>Partnerships</a:t>
          </a:r>
        </a:p>
        <a:p>
          <a:r>
            <a:rPr lang="en-GB" sz="1400" b="1" dirty="0" err="1"/>
            <a:t>Coltness</a:t>
          </a:r>
          <a:r>
            <a:rPr lang="en-GB" sz="1400" b="1" dirty="0"/>
            <a:t> High</a:t>
          </a:r>
        </a:p>
      </dgm:t>
    </dgm:pt>
    <dgm:pt modelId="{C3863422-56D0-4AEC-B9BB-C1324668E4C8}" type="parTrans" cxnId="{9F7C6FF2-E476-46B5-8BE8-86DF431B7198}">
      <dgm:prSet/>
      <dgm:spPr/>
      <dgm:t>
        <a:bodyPr/>
        <a:lstStyle/>
        <a:p>
          <a:endParaRPr lang="en-GB"/>
        </a:p>
      </dgm:t>
    </dgm:pt>
    <dgm:pt modelId="{32F0772C-8BE5-4B18-A5B7-833C81D9C18F}" type="sibTrans" cxnId="{9F7C6FF2-E476-46B5-8BE8-86DF431B7198}">
      <dgm:prSet/>
      <dgm:spPr/>
      <dgm:t>
        <a:bodyPr/>
        <a:lstStyle/>
        <a:p>
          <a:endParaRPr lang="en-GB"/>
        </a:p>
      </dgm:t>
    </dgm:pt>
    <dgm:pt modelId="{18918D49-EC47-4032-9F21-31E33B9B2A94}">
      <dgm:prSet phldrT="[Text]"/>
      <dgm:spPr/>
      <dgm:t>
        <a:bodyPr/>
        <a:lstStyle/>
        <a:p>
          <a:r>
            <a:rPr lang="en-GB" dirty="0"/>
            <a:t>Automotive</a:t>
          </a:r>
        </a:p>
        <a:p>
          <a:r>
            <a:rPr lang="en-GB" dirty="0"/>
            <a:t>LAGTA</a:t>
          </a:r>
        </a:p>
      </dgm:t>
    </dgm:pt>
    <dgm:pt modelId="{3B51F00A-5A06-4E95-B72A-ED3D9FA4E2BF}" type="parTrans" cxnId="{CEC26995-EE1F-4D0F-9796-E760BC139F09}">
      <dgm:prSet/>
      <dgm:spPr/>
      <dgm:t>
        <a:bodyPr/>
        <a:lstStyle/>
        <a:p>
          <a:endParaRPr lang="en-GB"/>
        </a:p>
      </dgm:t>
    </dgm:pt>
    <dgm:pt modelId="{C510AFF9-90D8-419E-BCC1-AE65161168A5}" type="sibTrans" cxnId="{CEC26995-EE1F-4D0F-9796-E760BC139F09}">
      <dgm:prSet/>
      <dgm:spPr/>
      <dgm:t>
        <a:bodyPr/>
        <a:lstStyle/>
        <a:p>
          <a:endParaRPr lang="en-GB"/>
        </a:p>
      </dgm:t>
    </dgm:pt>
    <dgm:pt modelId="{8313D520-A962-44F4-A752-4B50C0CE4808}">
      <dgm:prSet phldrT="[Text]"/>
      <dgm:spPr/>
      <dgm:t>
        <a:bodyPr/>
        <a:lstStyle/>
        <a:p>
          <a:r>
            <a:rPr lang="en-GB" dirty="0"/>
            <a:t>Lanarkshire Catering School</a:t>
          </a:r>
        </a:p>
      </dgm:t>
    </dgm:pt>
    <dgm:pt modelId="{E6FF28EB-AEBB-4DDE-BE4F-FA1BE6502D37}" type="parTrans" cxnId="{691C2C47-681E-4FDC-8EE9-F101F020E453}">
      <dgm:prSet/>
      <dgm:spPr/>
      <dgm:t>
        <a:bodyPr/>
        <a:lstStyle/>
        <a:p>
          <a:endParaRPr lang="en-GB"/>
        </a:p>
      </dgm:t>
    </dgm:pt>
    <dgm:pt modelId="{1C1B2D32-3557-4E18-9BEC-9C6E11D65BE5}" type="sibTrans" cxnId="{691C2C47-681E-4FDC-8EE9-F101F020E453}">
      <dgm:prSet/>
      <dgm:spPr/>
      <dgm:t>
        <a:bodyPr/>
        <a:lstStyle/>
        <a:p>
          <a:endParaRPr lang="en-GB"/>
        </a:p>
      </dgm:t>
    </dgm:pt>
    <dgm:pt modelId="{19EBB16F-9474-4FB3-B1BB-673C73D84FFC}">
      <dgm:prSet phldrT="[Text]"/>
      <dgm:spPr/>
      <dgm:t>
        <a:bodyPr/>
        <a:lstStyle/>
        <a:p>
          <a:r>
            <a:rPr lang="en-GB" dirty="0"/>
            <a:t>Construction Skills Academy</a:t>
          </a:r>
        </a:p>
      </dgm:t>
    </dgm:pt>
    <dgm:pt modelId="{EFA37827-CEDF-4652-840B-17EE9525F1D8}" type="parTrans" cxnId="{DC3D99A0-EE21-43AB-9F17-41EE09CD8EC4}">
      <dgm:prSet/>
      <dgm:spPr/>
      <dgm:t>
        <a:bodyPr/>
        <a:lstStyle/>
        <a:p>
          <a:endParaRPr lang="en-GB"/>
        </a:p>
      </dgm:t>
    </dgm:pt>
    <dgm:pt modelId="{EB4A2428-7A79-4371-99AA-5CE42D46201C}" type="sibTrans" cxnId="{DC3D99A0-EE21-43AB-9F17-41EE09CD8EC4}">
      <dgm:prSet/>
      <dgm:spPr/>
      <dgm:t>
        <a:bodyPr/>
        <a:lstStyle/>
        <a:p>
          <a:endParaRPr lang="en-GB"/>
        </a:p>
      </dgm:t>
    </dgm:pt>
    <dgm:pt modelId="{2C9A3559-6CC5-4981-BBB4-F4B4DA174852}">
      <dgm:prSet phldrT="[Text]"/>
      <dgm:spPr/>
      <dgm:t>
        <a:bodyPr/>
        <a:lstStyle/>
        <a:p>
          <a:r>
            <a:rPr lang="en-GB" dirty="0"/>
            <a:t>Counselling Services</a:t>
          </a:r>
        </a:p>
      </dgm:t>
    </dgm:pt>
    <dgm:pt modelId="{C248C846-5B76-4D1E-94DD-F9F43B8E00D8}" type="parTrans" cxnId="{744BFC65-B80C-40CE-93EA-F5B5160FF021}">
      <dgm:prSet/>
      <dgm:spPr/>
      <dgm:t>
        <a:bodyPr/>
        <a:lstStyle/>
        <a:p>
          <a:endParaRPr lang="en-GB"/>
        </a:p>
      </dgm:t>
    </dgm:pt>
    <dgm:pt modelId="{C577E241-ACB4-48DB-B868-F3DCDFF330BA}" type="sibTrans" cxnId="{744BFC65-B80C-40CE-93EA-F5B5160FF021}">
      <dgm:prSet/>
      <dgm:spPr/>
      <dgm:t>
        <a:bodyPr/>
        <a:lstStyle/>
        <a:p>
          <a:endParaRPr lang="en-GB"/>
        </a:p>
      </dgm:t>
    </dgm:pt>
    <dgm:pt modelId="{E4665EE3-5826-407A-851B-C98A2889243E}">
      <dgm:prSet phldrT="[Text]"/>
      <dgm:spPr/>
      <dgm:t>
        <a:bodyPr/>
        <a:lstStyle/>
        <a:p>
          <a:r>
            <a:rPr lang="en-GB" dirty="0"/>
            <a:t>Rural Skills</a:t>
          </a:r>
        </a:p>
      </dgm:t>
    </dgm:pt>
    <dgm:pt modelId="{3B01DD83-B5C5-4433-ACD5-B9D2D9C320A5}" type="parTrans" cxnId="{461ADACB-34EF-4130-8686-E3D5E223B0FD}">
      <dgm:prSet/>
      <dgm:spPr/>
      <dgm:t>
        <a:bodyPr/>
        <a:lstStyle/>
        <a:p>
          <a:endParaRPr lang="en-GB"/>
        </a:p>
      </dgm:t>
    </dgm:pt>
    <dgm:pt modelId="{3DA91EF7-FAEB-4585-9F03-852D36D0C338}" type="sibTrans" cxnId="{461ADACB-34EF-4130-8686-E3D5E223B0FD}">
      <dgm:prSet/>
      <dgm:spPr/>
      <dgm:t>
        <a:bodyPr/>
        <a:lstStyle/>
        <a:p>
          <a:endParaRPr lang="en-GB"/>
        </a:p>
      </dgm:t>
    </dgm:pt>
    <dgm:pt modelId="{2CD6DADC-CCD2-40DC-BA3C-AA257D8511AF}">
      <dgm:prSet phldrT="[Text]"/>
      <dgm:spPr/>
      <dgm:t>
        <a:bodyPr/>
        <a:lstStyle/>
        <a:p>
          <a:r>
            <a:rPr lang="en-GB" dirty="0"/>
            <a:t>Sport Interventions</a:t>
          </a:r>
        </a:p>
      </dgm:t>
    </dgm:pt>
    <dgm:pt modelId="{F3E58693-2BCF-4041-A079-38FFF06E22DF}" type="parTrans" cxnId="{37DA0E7F-1C59-4B2B-B18D-A091FD77BCD5}">
      <dgm:prSet/>
      <dgm:spPr/>
      <dgm:t>
        <a:bodyPr/>
        <a:lstStyle/>
        <a:p>
          <a:endParaRPr lang="en-GB"/>
        </a:p>
      </dgm:t>
    </dgm:pt>
    <dgm:pt modelId="{AF59E904-CD76-451A-A567-886A667EF611}" type="sibTrans" cxnId="{37DA0E7F-1C59-4B2B-B18D-A091FD77BCD5}">
      <dgm:prSet/>
      <dgm:spPr/>
      <dgm:t>
        <a:bodyPr/>
        <a:lstStyle/>
        <a:p>
          <a:endParaRPr lang="en-GB"/>
        </a:p>
      </dgm:t>
    </dgm:pt>
    <dgm:pt modelId="{6C9F22E4-9F42-4F54-B39E-4561A13E607E}">
      <dgm:prSet phldrT="[Text]"/>
      <dgm:spPr/>
      <dgm:t>
        <a:bodyPr/>
        <a:lstStyle/>
        <a:p>
          <a:r>
            <a:rPr lang="en-GB" dirty="0"/>
            <a:t>Early Education &amp; Childcare</a:t>
          </a:r>
        </a:p>
      </dgm:t>
    </dgm:pt>
    <dgm:pt modelId="{A31CB200-0BF9-420A-BFAB-5449CAD7920C}" type="parTrans" cxnId="{CAC08942-F62C-4048-A1AC-4BE0A99402FF}">
      <dgm:prSet/>
      <dgm:spPr/>
      <dgm:t>
        <a:bodyPr/>
        <a:lstStyle/>
        <a:p>
          <a:endParaRPr lang="en-GB"/>
        </a:p>
      </dgm:t>
    </dgm:pt>
    <dgm:pt modelId="{1F661774-AC8E-41CE-85FB-9025445F108D}" type="sibTrans" cxnId="{CAC08942-F62C-4048-A1AC-4BE0A99402FF}">
      <dgm:prSet/>
      <dgm:spPr/>
      <dgm:t>
        <a:bodyPr/>
        <a:lstStyle/>
        <a:p>
          <a:endParaRPr lang="en-GB"/>
        </a:p>
      </dgm:t>
    </dgm:pt>
    <dgm:pt modelId="{0BFDE6FB-FCEA-481E-8F99-2DC87927442A}">
      <dgm:prSet phldrT="[Text]"/>
      <dgm:spPr/>
      <dgm:t>
        <a:bodyPr/>
        <a:lstStyle/>
        <a:p>
          <a:r>
            <a:rPr lang="en-GB" dirty="0"/>
            <a:t>New College Lanarkshire</a:t>
          </a:r>
        </a:p>
      </dgm:t>
    </dgm:pt>
    <dgm:pt modelId="{E6594352-A53B-423B-BA7D-774D860B8027}" type="parTrans" cxnId="{CA39B07F-32F0-4379-AEEF-875ED14AD40F}">
      <dgm:prSet/>
      <dgm:spPr/>
      <dgm:t>
        <a:bodyPr/>
        <a:lstStyle/>
        <a:p>
          <a:endParaRPr lang="en-GB"/>
        </a:p>
      </dgm:t>
    </dgm:pt>
    <dgm:pt modelId="{F75AA840-0CC3-4F75-9A3D-203B12B03577}" type="sibTrans" cxnId="{CA39B07F-32F0-4379-AEEF-875ED14AD40F}">
      <dgm:prSet/>
      <dgm:spPr/>
      <dgm:t>
        <a:bodyPr/>
        <a:lstStyle/>
        <a:p>
          <a:endParaRPr lang="en-GB"/>
        </a:p>
      </dgm:t>
    </dgm:pt>
    <dgm:pt modelId="{596E9DC0-9A33-40CB-981B-3C6D0AB2B80F}">
      <dgm:prSet phldrT="[Text]"/>
      <dgm:spPr/>
      <dgm:t>
        <a:bodyPr/>
        <a:lstStyle/>
        <a:p>
          <a:r>
            <a:rPr lang="en-GB" dirty="0"/>
            <a:t>Glasgow Kelvin College</a:t>
          </a:r>
        </a:p>
      </dgm:t>
    </dgm:pt>
    <dgm:pt modelId="{A7EC892D-D0E7-4BAA-9652-E71F847A3FF2}" type="parTrans" cxnId="{88E2532E-6F8E-4AAC-AB70-C751C1E0C13A}">
      <dgm:prSet/>
      <dgm:spPr/>
      <dgm:t>
        <a:bodyPr/>
        <a:lstStyle/>
        <a:p>
          <a:endParaRPr lang="en-GB"/>
        </a:p>
      </dgm:t>
    </dgm:pt>
    <dgm:pt modelId="{28027B80-5B03-4B71-BB60-3ED61C8F6156}" type="sibTrans" cxnId="{88E2532E-6F8E-4AAC-AB70-C751C1E0C13A}">
      <dgm:prSet/>
      <dgm:spPr/>
      <dgm:t>
        <a:bodyPr/>
        <a:lstStyle/>
        <a:p>
          <a:endParaRPr lang="en-GB"/>
        </a:p>
      </dgm:t>
    </dgm:pt>
    <dgm:pt modelId="{A66B7925-1420-44CA-AEEB-92C47C2C86D9}">
      <dgm:prSet phldrT="[Text]"/>
      <dgm:spPr/>
      <dgm:t>
        <a:bodyPr/>
        <a:lstStyle/>
        <a:p>
          <a:r>
            <a:rPr lang="en-GB" dirty="0"/>
            <a:t>Skills Academy</a:t>
          </a:r>
        </a:p>
      </dgm:t>
    </dgm:pt>
    <dgm:pt modelId="{51E8F684-AC44-49D2-B41B-6AF993B8F33B}" type="parTrans" cxnId="{C56CA79A-4ACC-42DB-A331-8319D37BE661}">
      <dgm:prSet/>
      <dgm:spPr/>
      <dgm:t>
        <a:bodyPr/>
        <a:lstStyle/>
        <a:p>
          <a:endParaRPr lang="en-GB"/>
        </a:p>
      </dgm:t>
    </dgm:pt>
    <dgm:pt modelId="{E7E94734-0D9A-4A20-A747-9B3D0E59D0A2}" type="sibTrans" cxnId="{C56CA79A-4ACC-42DB-A331-8319D37BE661}">
      <dgm:prSet/>
      <dgm:spPr/>
      <dgm:t>
        <a:bodyPr/>
        <a:lstStyle/>
        <a:p>
          <a:endParaRPr lang="en-GB"/>
        </a:p>
      </dgm:t>
    </dgm:pt>
    <dgm:pt modelId="{22C3992E-B5D4-48F9-B952-A71217CB8154}" type="pres">
      <dgm:prSet presAssocID="{62A82797-8CA3-4472-A518-37820767B63F}" presName="Name0" presStyleCnt="0">
        <dgm:presLayoutVars>
          <dgm:chMax val="1"/>
          <dgm:dir/>
          <dgm:animLvl val="ctr"/>
          <dgm:resizeHandles val="exact"/>
        </dgm:presLayoutVars>
      </dgm:prSet>
      <dgm:spPr/>
    </dgm:pt>
    <dgm:pt modelId="{302A6D91-D21A-4061-8AA9-8996F5FCD339}" type="pres">
      <dgm:prSet presAssocID="{4528B3D4-652F-4625-98CC-9153D4539B73}" presName="centerShape" presStyleLbl="node0" presStyleIdx="0" presStyleCnt="1" custScaleX="170698" custScaleY="170280"/>
      <dgm:spPr/>
    </dgm:pt>
    <dgm:pt modelId="{1A178C40-E13D-4769-9E0C-EF9AA756E1D6}" type="pres">
      <dgm:prSet presAssocID="{18918D49-EC47-4032-9F21-31E33B9B2A94}" presName="node" presStyleLbl="node1" presStyleIdx="0" presStyleCnt="10">
        <dgm:presLayoutVars>
          <dgm:bulletEnabled val="1"/>
        </dgm:presLayoutVars>
      </dgm:prSet>
      <dgm:spPr/>
    </dgm:pt>
    <dgm:pt modelId="{FBBE4142-016C-43A6-B3DC-99CC1CCBA2BD}" type="pres">
      <dgm:prSet presAssocID="{18918D49-EC47-4032-9F21-31E33B9B2A94}" presName="dummy" presStyleCnt="0"/>
      <dgm:spPr/>
    </dgm:pt>
    <dgm:pt modelId="{01137D64-EABC-46B4-ADFE-806F8D763D29}" type="pres">
      <dgm:prSet presAssocID="{C510AFF9-90D8-419E-BCC1-AE65161168A5}" presName="sibTrans" presStyleLbl="sibTrans2D1" presStyleIdx="0" presStyleCnt="10"/>
      <dgm:spPr/>
    </dgm:pt>
    <dgm:pt modelId="{0D99613A-48AC-49FA-8C92-F1BE2E214DCB}" type="pres">
      <dgm:prSet presAssocID="{8313D520-A962-44F4-A752-4B50C0CE4808}" presName="node" presStyleLbl="node1" presStyleIdx="1" presStyleCnt="10">
        <dgm:presLayoutVars>
          <dgm:bulletEnabled val="1"/>
        </dgm:presLayoutVars>
      </dgm:prSet>
      <dgm:spPr/>
    </dgm:pt>
    <dgm:pt modelId="{2354B8D9-025F-4A99-8F36-D0F3B43FB583}" type="pres">
      <dgm:prSet presAssocID="{8313D520-A962-44F4-A752-4B50C0CE4808}" presName="dummy" presStyleCnt="0"/>
      <dgm:spPr/>
    </dgm:pt>
    <dgm:pt modelId="{B79F0FF5-A06B-4134-A119-42BAAAC1209D}" type="pres">
      <dgm:prSet presAssocID="{1C1B2D32-3557-4E18-9BEC-9C6E11D65BE5}" presName="sibTrans" presStyleLbl="sibTrans2D1" presStyleIdx="1" presStyleCnt="10"/>
      <dgm:spPr/>
    </dgm:pt>
    <dgm:pt modelId="{C7EDFEDD-5AA5-48BF-87A5-E1EADF349B65}" type="pres">
      <dgm:prSet presAssocID="{E4665EE3-5826-407A-851B-C98A2889243E}" presName="node" presStyleLbl="node1" presStyleIdx="2" presStyleCnt="10">
        <dgm:presLayoutVars>
          <dgm:bulletEnabled val="1"/>
        </dgm:presLayoutVars>
      </dgm:prSet>
      <dgm:spPr/>
    </dgm:pt>
    <dgm:pt modelId="{2990466D-9721-4BCA-AEC5-73D5F5EEEDEA}" type="pres">
      <dgm:prSet presAssocID="{E4665EE3-5826-407A-851B-C98A2889243E}" presName="dummy" presStyleCnt="0"/>
      <dgm:spPr/>
    </dgm:pt>
    <dgm:pt modelId="{5E3FE06C-D3CD-4DE0-9952-F86F8D2511DC}" type="pres">
      <dgm:prSet presAssocID="{3DA91EF7-FAEB-4585-9F03-852D36D0C338}" presName="sibTrans" presStyleLbl="sibTrans2D1" presStyleIdx="2" presStyleCnt="10"/>
      <dgm:spPr/>
    </dgm:pt>
    <dgm:pt modelId="{9A901FD5-D348-486A-887A-F2449672C0A2}" type="pres">
      <dgm:prSet presAssocID="{19EBB16F-9474-4FB3-B1BB-673C73D84FFC}" presName="node" presStyleLbl="node1" presStyleIdx="3" presStyleCnt="10">
        <dgm:presLayoutVars>
          <dgm:bulletEnabled val="1"/>
        </dgm:presLayoutVars>
      </dgm:prSet>
      <dgm:spPr/>
    </dgm:pt>
    <dgm:pt modelId="{F357D8A0-6D17-4074-8951-699F22EAB299}" type="pres">
      <dgm:prSet presAssocID="{19EBB16F-9474-4FB3-B1BB-673C73D84FFC}" presName="dummy" presStyleCnt="0"/>
      <dgm:spPr/>
    </dgm:pt>
    <dgm:pt modelId="{7D9F3D08-6023-4400-BC82-D4B8A755AA82}" type="pres">
      <dgm:prSet presAssocID="{EB4A2428-7A79-4371-99AA-5CE42D46201C}" presName="sibTrans" presStyleLbl="sibTrans2D1" presStyleIdx="3" presStyleCnt="10"/>
      <dgm:spPr/>
    </dgm:pt>
    <dgm:pt modelId="{7813E5B3-4F24-4E37-B29E-C7546D897B8E}" type="pres">
      <dgm:prSet presAssocID="{2C9A3559-6CC5-4981-BBB4-F4B4DA174852}" presName="node" presStyleLbl="node1" presStyleIdx="4" presStyleCnt="10">
        <dgm:presLayoutVars>
          <dgm:bulletEnabled val="1"/>
        </dgm:presLayoutVars>
      </dgm:prSet>
      <dgm:spPr/>
    </dgm:pt>
    <dgm:pt modelId="{362819AC-4455-4530-80A2-C824BA84EB5C}" type="pres">
      <dgm:prSet presAssocID="{2C9A3559-6CC5-4981-BBB4-F4B4DA174852}" presName="dummy" presStyleCnt="0"/>
      <dgm:spPr/>
    </dgm:pt>
    <dgm:pt modelId="{1E599256-D493-4CCA-BCB5-C64EFBDC1987}" type="pres">
      <dgm:prSet presAssocID="{C577E241-ACB4-48DB-B868-F3DCDFF330BA}" presName="sibTrans" presStyleLbl="sibTrans2D1" presStyleIdx="4" presStyleCnt="10"/>
      <dgm:spPr/>
    </dgm:pt>
    <dgm:pt modelId="{5D545287-390B-466F-AC41-2F795E55239B}" type="pres">
      <dgm:prSet presAssocID="{2CD6DADC-CCD2-40DC-BA3C-AA257D8511AF}" presName="node" presStyleLbl="node1" presStyleIdx="5" presStyleCnt="10">
        <dgm:presLayoutVars>
          <dgm:bulletEnabled val="1"/>
        </dgm:presLayoutVars>
      </dgm:prSet>
      <dgm:spPr/>
    </dgm:pt>
    <dgm:pt modelId="{3BC6AC27-C7F4-403F-8F11-78CD1EB17D92}" type="pres">
      <dgm:prSet presAssocID="{2CD6DADC-CCD2-40DC-BA3C-AA257D8511AF}" presName="dummy" presStyleCnt="0"/>
      <dgm:spPr/>
    </dgm:pt>
    <dgm:pt modelId="{894CB76C-2EFA-4EA0-965A-63FDB518EA47}" type="pres">
      <dgm:prSet presAssocID="{AF59E904-CD76-451A-A567-886A667EF611}" presName="sibTrans" presStyleLbl="sibTrans2D1" presStyleIdx="5" presStyleCnt="10"/>
      <dgm:spPr/>
    </dgm:pt>
    <dgm:pt modelId="{3C283B9F-C6A9-4571-AF89-3C73F391F405}" type="pres">
      <dgm:prSet presAssocID="{6C9F22E4-9F42-4F54-B39E-4561A13E607E}" presName="node" presStyleLbl="node1" presStyleIdx="6" presStyleCnt="10">
        <dgm:presLayoutVars>
          <dgm:bulletEnabled val="1"/>
        </dgm:presLayoutVars>
      </dgm:prSet>
      <dgm:spPr/>
    </dgm:pt>
    <dgm:pt modelId="{6E888F95-09DC-453E-B6D0-40B04EFF35A9}" type="pres">
      <dgm:prSet presAssocID="{6C9F22E4-9F42-4F54-B39E-4561A13E607E}" presName="dummy" presStyleCnt="0"/>
      <dgm:spPr/>
    </dgm:pt>
    <dgm:pt modelId="{C39D3A1F-486B-4E82-AC1E-09CE6E03E057}" type="pres">
      <dgm:prSet presAssocID="{1F661774-AC8E-41CE-85FB-9025445F108D}" presName="sibTrans" presStyleLbl="sibTrans2D1" presStyleIdx="6" presStyleCnt="10"/>
      <dgm:spPr/>
    </dgm:pt>
    <dgm:pt modelId="{7E38CD63-A863-4309-8029-3E174DFEE226}" type="pres">
      <dgm:prSet presAssocID="{0BFDE6FB-FCEA-481E-8F99-2DC87927442A}" presName="node" presStyleLbl="node1" presStyleIdx="7" presStyleCnt="10">
        <dgm:presLayoutVars>
          <dgm:bulletEnabled val="1"/>
        </dgm:presLayoutVars>
      </dgm:prSet>
      <dgm:spPr/>
    </dgm:pt>
    <dgm:pt modelId="{9261BD2C-1806-41A2-A642-3377804CB681}" type="pres">
      <dgm:prSet presAssocID="{0BFDE6FB-FCEA-481E-8F99-2DC87927442A}" presName="dummy" presStyleCnt="0"/>
      <dgm:spPr/>
    </dgm:pt>
    <dgm:pt modelId="{86EBF5F5-52E8-4431-AB8A-1D27442CEDF0}" type="pres">
      <dgm:prSet presAssocID="{F75AA840-0CC3-4F75-9A3D-203B12B03577}" presName="sibTrans" presStyleLbl="sibTrans2D1" presStyleIdx="7" presStyleCnt="10"/>
      <dgm:spPr/>
    </dgm:pt>
    <dgm:pt modelId="{5031CEE1-419F-4E8B-B06E-A9140F60502A}" type="pres">
      <dgm:prSet presAssocID="{596E9DC0-9A33-40CB-981B-3C6D0AB2B80F}" presName="node" presStyleLbl="node1" presStyleIdx="8" presStyleCnt="10">
        <dgm:presLayoutVars>
          <dgm:bulletEnabled val="1"/>
        </dgm:presLayoutVars>
      </dgm:prSet>
      <dgm:spPr/>
    </dgm:pt>
    <dgm:pt modelId="{6D7412DF-24F3-431A-ABE6-155FA93DB42B}" type="pres">
      <dgm:prSet presAssocID="{596E9DC0-9A33-40CB-981B-3C6D0AB2B80F}" presName="dummy" presStyleCnt="0"/>
      <dgm:spPr/>
    </dgm:pt>
    <dgm:pt modelId="{46BCAE00-EF38-42D4-AA7A-953E7CE690EF}" type="pres">
      <dgm:prSet presAssocID="{28027B80-5B03-4B71-BB60-3ED61C8F6156}" presName="sibTrans" presStyleLbl="sibTrans2D1" presStyleIdx="8" presStyleCnt="10"/>
      <dgm:spPr/>
    </dgm:pt>
    <dgm:pt modelId="{D6BA2996-9B16-4233-8F4D-09BE988A397F}" type="pres">
      <dgm:prSet presAssocID="{A66B7925-1420-44CA-AEEB-92C47C2C86D9}" presName="node" presStyleLbl="node1" presStyleIdx="9" presStyleCnt="10">
        <dgm:presLayoutVars>
          <dgm:bulletEnabled val="1"/>
        </dgm:presLayoutVars>
      </dgm:prSet>
      <dgm:spPr/>
    </dgm:pt>
    <dgm:pt modelId="{55A8B1E6-B911-441A-A051-6CE2568A3F09}" type="pres">
      <dgm:prSet presAssocID="{A66B7925-1420-44CA-AEEB-92C47C2C86D9}" presName="dummy" presStyleCnt="0"/>
      <dgm:spPr/>
    </dgm:pt>
    <dgm:pt modelId="{70D7451B-F8BD-4738-A7F2-9526B18E0860}" type="pres">
      <dgm:prSet presAssocID="{E7E94734-0D9A-4A20-A747-9B3D0E59D0A2}" presName="sibTrans" presStyleLbl="sibTrans2D1" presStyleIdx="9" presStyleCnt="10"/>
      <dgm:spPr/>
    </dgm:pt>
  </dgm:ptLst>
  <dgm:cxnLst>
    <dgm:cxn modelId="{17999407-B399-4305-9D07-D12F15E08CD5}" type="presOf" srcId="{EB4A2428-7A79-4371-99AA-5CE42D46201C}" destId="{7D9F3D08-6023-4400-BC82-D4B8A755AA82}" srcOrd="0" destOrd="0" presId="urn:microsoft.com/office/officeart/2005/8/layout/radial6"/>
    <dgm:cxn modelId="{79F02108-E761-48D5-9807-60E83A2D2333}" type="presOf" srcId="{596E9DC0-9A33-40CB-981B-3C6D0AB2B80F}" destId="{5031CEE1-419F-4E8B-B06E-A9140F60502A}" srcOrd="0" destOrd="0" presId="urn:microsoft.com/office/officeart/2005/8/layout/radial6"/>
    <dgm:cxn modelId="{FEB52410-9435-40C4-BFCC-6651641560F3}" type="presOf" srcId="{62A82797-8CA3-4472-A518-37820767B63F}" destId="{22C3992E-B5D4-48F9-B952-A71217CB8154}" srcOrd="0" destOrd="0" presId="urn:microsoft.com/office/officeart/2005/8/layout/radial6"/>
    <dgm:cxn modelId="{56B8FC11-2DF6-44FB-8EB5-A80ED2D186FF}" type="presOf" srcId="{2C9A3559-6CC5-4981-BBB4-F4B4DA174852}" destId="{7813E5B3-4F24-4E37-B29E-C7546D897B8E}" srcOrd="0" destOrd="0" presId="urn:microsoft.com/office/officeart/2005/8/layout/radial6"/>
    <dgm:cxn modelId="{8E537C15-64DD-4997-B3C1-F4EF1048E85F}" type="presOf" srcId="{C577E241-ACB4-48DB-B868-F3DCDFF330BA}" destId="{1E599256-D493-4CCA-BCB5-C64EFBDC1987}" srcOrd="0" destOrd="0" presId="urn:microsoft.com/office/officeart/2005/8/layout/radial6"/>
    <dgm:cxn modelId="{88E2532E-6F8E-4AAC-AB70-C751C1E0C13A}" srcId="{4528B3D4-652F-4625-98CC-9153D4539B73}" destId="{596E9DC0-9A33-40CB-981B-3C6D0AB2B80F}" srcOrd="8" destOrd="0" parTransId="{A7EC892D-D0E7-4BAA-9652-E71F847A3FF2}" sibTransId="{28027B80-5B03-4B71-BB60-3ED61C8F6156}"/>
    <dgm:cxn modelId="{EB8F235B-2C24-4929-857A-A33DD5A2B492}" type="presOf" srcId="{E4665EE3-5826-407A-851B-C98A2889243E}" destId="{C7EDFEDD-5AA5-48BF-87A5-E1EADF349B65}" srcOrd="0" destOrd="0" presId="urn:microsoft.com/office/officeart/2005/8/layout/radial6"/>
    <dgm:cxn modelId="{CAC08942-F62C-4048-A1AC-4BE0A99402FF}" srcId="{4528B3D4-652F-4625-98CC-9153D4539B73}" destId="{6C9F22E4-9F42-4F54-B39E-4561A13E607E}" srcOrd="6" destOrd="0" parTransId="{A31CB200-0BF9-420A-BFAB-5449CAD7920C}" sibTransId="{1F661774-AC8E-41CE-85FB-9025445F108D}"/>
    <dgm:cxn modelId="{744BFC65-B80C-40CE-93EA-F5B5160FF021}" srcId="{4528B3D4-652F-4625-98CC-9153D4539B73}" destId="{2C9A3559-6CC5-4981-BBB4-F4B4DA174852}" srcOrd="4" destOrd="0" parTransId="{C248C846-5B76-4D1E-94DD-F9F43B8E00D8}" sibTransId="{C577E241-ACB4-48DB-B868-F3DCDFF330BA}"/>
    <dgm:cxn modelId="{691C2C47-681E-4FDC-8EE9-F101F020E453}" srcId="{4528B3D4-652F-4625-98CC-9153D4539B73}" destId="{8313D520-A962-44F4-A752-4B50C0CE4808}" srcOrd="1" destOrd="0" parTransId="{E6FF28EB-AEBB-4DDE-BE4F-FA1BE6502D37}" sibTransId="{1C1B2D32-3557-4E18-9BEC-9C6E11D65BE5}"/>
    <dgm:cxn modelId="{A4F3776C-6DB2-4A93-A1C4-1F372A84CFE7}" type="presOf" srcId="{1C1B2D32-3557-4E18-9BEC-9C6E11D65BE5}" destId="{B79F0FF5-A06B-4134-A119-42BAAAC1209D}" srcOrd="0" destOrd="0" presId="urn:microsoft.com/office/officeart/2005/8/layout/radial6"/>
    <dgm:cxn modelId="{9679EC75-239F-4B47-9196-FF1BCB2FF13D}" type="presOf" srcId="{8313D520-A962-44F4-A752-4B50C0CE4808}" destId="{0D99613A-48AC-49FA-8C92-F1BE2E214DCB}" srcOrd="0" destOrd="0" presId="urn:microsoft.com/office/officeart/2005/8/layout/radial6"/>
    <dgm:cxn modelId="{8F73E75A-BE36-4A08-B141-2169AF7201E6}" type="presOf" srcId="{E7E94734-0D9A-4A20-A747-9B3D0E59D0A2}" destId="{70D7451B-F8BD-4738-A7F2-9526B18E0860}" srcOrd="0" destOrd="0" presId="urn:microsoft.com/office/officeart/2005/8/layout/radial6"/>
    <dgm:cxn modelId="{A5EF737B-6E62-4C55-AF7B-76DAFDC95AF8}" type="presOf" srcId="{AF59E904-CD76-451A-A567-886A667EF611}" destId="{894CB76C-2EFA-4EA0-965A-63FDB518EA47}" srcOrd="0" destOrd="0" presId="urn:microsoft.com/office/officeart/2005/8/layout/radial6"/>
    <dgm:cxn modelId="{CB1A1E7D-4323-4630-AAD8-6766B7AFC0B1}" type="presOf" srcId="{1F661774-AC8E-41CE-85FB-9025445F108D}" destId="{C39D3A1F-486B-4E82-AC1E-09CE6E03E057}" srcOrd="0" destOrd="0" presId="urn:microsoft.com/office/officeart/2005/8/layout/radial6"/>
    <dgm:cxn modelId="{37DA0E7F-1C59-4B2B-B18D-A091FD77BCD5}" srcId="{4528B3D4-652F-4625-98CC-9153D4539B73}" destId="{2CD6DADC-CCD2-40DC-BA3C-AA257D8511AF}" srcOrd="5" destOrd="0" parTransId="{F3E58693-2BCF-4041-A079-38FFF06E22DF}" sibTransId="{AF59E904-CD76-451A-A567-886A667EF611}"/>
    <dgm:cxn modelId="{CA39B07F-32F0-4379-AEEF-875ED14AD40F}" srcId="{4528B3D4-652F-4625-98CC-9153D4539B73}" destId="{0BFDE6FB-FCEA-481E-8F99-2DC87927442A}" srcOrd="7" destOrd="0" parTransId="{E6594352-A53B-423B-BA7D-774D860B8027}" sibTransId="{F75AA840-0CC3-4F75-9A3D-203B12B03577}"/>
    <dgm:cxn modelId="{56BCB584-792F-4B18-8B2C-92AC95A334EB}" type="presOf" srcId="{4528B3D4-652F-4625-98CC-9153D4539B73}" destId="{302A6D91-D21A-4061-8AA9-8996F5FCD339}" srcOrd="0" destOrd="0" presId="urn:microsoft.com/office/officeart/2005/8/layout/radial6"/>
    <dgm:cxn modelId="{86555486-728F-4D8A-B00E-B57B6111F2A6}" type="presOf" srcId="{19EBB16F-9474-4FB3-B1BB-673C73D84FFC}" destId="{9A901FD5-D348-486A-887A-F2449672C0A2}" srcOrd="0" destOrd="0" presId="urn:microsoft.com/office/officeart/2005/8/layout/radial6"/>
    <dgm:cxn modelId="{A92A5187-2CDB-41FE-9947-78A0BE3C47DD}" type="presOf" srcId="{2CD6DADC-CCD2-40DC-BA3C-AA257D8511AF}" destId="{5D545287-390B-466F-AC41-2F795E55239B}" srcOrd="0" destOrd="0" presId="urn:microsoft.com/office/officeart/2005/8/layout/radial6"/>
    <dgm:cxn modelId="{12275789-1BF3-4CAA-A20E-8A852581C72E}" type="presOf" srcId="{3DA91EF7-FAEB-4585-9F03-852D36D0C338}" destId="{5E3FE06C-D3CD-4DE0-9952-F86F8D2511DC}" srcOrd="0" destOrd="0" presId="urn:microsoft.com/office/officeart/2005/8/layout/radial6"/>
    <dgm:cxn modelId="{CEC26995-EE1F-4D0F-9796-E760BC139F09}" srcId="{4528B3D4-652F-4625-98CC-9153D4539B73}" destId="{18918D49-EC47-4032-9F21-31E33B9B2A94}" srcOrd="0" destOrd="0" parTransId="{3B51F00A-5A06-4E95-B72A-ED3D9FA4E2BF}" sibTransId="{C510AFF9-90D8-419E-BCC1-AE65161168A5}"/>
    <dgm:cxn modelId="{A30B6096-70F1-4ED3-87F8-39DF04B3137B}" type="presOf" srcId="{0BFDE6FB-FCEA-481E-8F99-2DC87927442A}" destId="{7E38CD63-A863-4309-8029-3E174DFEE226}" srcOrd="0" destOrd="0" presId="urn:microsoft.com/office/officeart/2005/8/layout/radial6"/>
    <dgm:cxn modelId="{66A12B97-EA34-4249-97C7-29CF62E8D8F7}" type="presOf" srcId="{A66B7925-1420-44CA-AEEB-92C47C2C86D9}" destId="{D6BA2996-9B16-4233-8F4D-09BE988A397F}" srcOrd="0" destOrd="0" presId="urn:microsoft.com/office/officeart/2005/8/layout/radial6"/>
    <dgm:cxn modelId="{C56CA79A-4ACC-42DB-A331-8319D37BE661}" srcId="{4528B3D4-652F-4625-98CC-9153D4539B73}" destId="{A66B7925-1420-44CA-AEEB-92C47C2C86D9}" srcOrd="9" destOrd="0" parTransId="{51E8F684-AC44-49D2-B41B-6AF993B8F33B}" sibTransId="{E7E94734-0D9A-4A20-A747-9B3D0E59D0A2}"/>
    <dgm:cxn modelId="{DC3D99A0-EE21-43AB-9F17-41EE09CD8EC4}" srcId="{4528B3D4-652F-4625-98CC-9153D4539B73}" destId="{19EBB16F-9474-4FB3-B1BB-673C73D84FFC}" srcOrd="3" destOrd="0" parTransId="{EFA37827-CEDF-4652-840B-17EE9525F1D8}" sibTransId="{EB4A2428-7A79-4371-99AA-5CE42D46201C}"/>
    <dgm:cxn modelId="{113DF1A7-FCAE-41C5-A956-4D8CB48E496A}" type="presOf" srcId="{28027B80-5B03-4B71-BB60-3ED61C8F6156}" destId="{46BCAE00-EF38-42D4-AA7A-953E7CE690EF}" srcOrd="0" destOrd="0" presId="urn:microsoft.com/office/officeart/2005/8/layout/radial6"/>
    <dgm:cxn modelId="{C321CFB7-7F37-422D-B0B1-4EDECEDEA953}" type="presOf" srcId="{F75AA840-0CC3-4F75-9A3D-203B12B03577}" destId="{86EBF5F5-52E8-4431-AB8A-1D27442CEDF0}" srcOrd="0" destOrd="0" presId="urn:microsoft.com/office/officeart/2005/8/layout/radial6"/>
    <dgm:cxn modelId="{8B702DC3-2015-4EDA-816D-59559471DB8E}" type="presOf" srcId="{6C9F22E4-9F42-4F54-B39E-4561A13E607E}" destId="{3C283B9F-C6A9-4571-AF89-3C73F391F405}" srcOrd="0" destOrd="0" presId="urn:microsoft.com/office/officeart/2005/8/layout/radial6"/>
    <dgm:cxn modelId="{461ADACB-34EF-4130-8686-E3D5E223B0FD}" srcId="{4528B3D4-652F-4625-98CC-9153D4539B73}" destId="{E4665EE3-5826-407A-851B-C98A2889243E}" srcOrd="2" destOrd="0" parTransId="{3B01DD83-B5C5-4433-ACD5-B9D2D9C320A5}" sibTransId="{3DA91EF7-FAEB-4585-9F03-852D36D0C338}"/>
    <dgm:cxn modelId="{7B6A7BD3-060A-498B-AC1D-853DC2348260}" type="presOf" srcId="{C510AFF9-90D8-419E-BCC1-AE65161168A5}" destId="{01137D64-EABC-46B4-ADFE-806F8D763D29}" srcOrd="0" destOrd="0" presId="urn:microsoft.com/office/officeart/2005/8/layout/radial6"/>
    <dgm:cxn modelId="{FE6DD5DE-F5DB-442E-B45C-3ACC95C1D3E6}" type="presOf" srcId="{18918D49-EC47-4032-9F21-31E33B9B2A94}" destId="{1A178C40-E13D-4769-9E0C-EF9AA756E1D6}" srcOrd="0" destOrd="0" presId="urn:microsoft.com/office/officeart/2005/8/layout/radial6"/>
    <dgm:cxn modelId="{9F7C6FF2-E476-46B5-8BE8-86DF431B7198}" srcId="{62A82797-8CA3-4472-A518-37820767B63F}" destId="{4528B3D4-652F-4625-98CC-9153D4539B73}" srcOrd="0" destOrd="0" parTransId="{C3863422-56D0-4AEC-B9BB-C1324668E4C8}" sibTransId="{32F0772C-8BE5-4B18-A5B7-833C81D9C18F}"/>
    <dgm:cxn modelId="{18C30663-7498-4A54-86B0-01C8AA6C5052}" type="presParOf" srcId="{22C3992E-B5D4-48F9-B952-A71217CB8154}" destId="{302A6D91-D21A-4061-8AA9-8996F5FCD339}" srcOrd="0" destOrd="0" presId="urn:microsoft.com/office/officeart/2005/8/layout/radial6"/>
    <dgm:cxn modelId="{88F218CD-6DF3-4FAE-8D0A-86A578FBA689}" type="presParOf" srcId="{22C3992E-B5D4-48F9-B952-A71217CB8154}" destId="{1A178C40-E13D-4769-9E0C-EF9AA756E1D6}" srcOrd="1" destOrd="0" presId="urn:microsoft.com/office/officeart/2005/8/layout/radial6"/>
    <dgm:cxn modelId="{BB43835C-C0F1-4BBD-9EEA-6D4CC94F256C}" type="presParOf" srcId="{22C3992E-B5D4-48F9-B952-A71217CB8154}" destId="{FBBE4142-016C-43A6-B3DC-99CC1CCBA2BD}" srcOrd="2" destOrd="0" presId="urn:microsoft.com/office/officeart/2005/8/layout/radial6"/>
    <dgm:cxn modelId="{9EE43D84-7689-4C45-A006-390EF33352B0}" type="presParOf" srcId="{22C3992E-B5D4-48F9-B952-A71217CB8154}" destId="{01137D64-EABC-46B4-ADFE-806F8D763D29}" srcOrd="3" destOrd="0" presId="urn:microsoft.com/office/officeart/2005/8/layout/radial6"/>
    <dgm:cxn modelId="{3E019DDF-93A7-45C8-ABBA-A046553E2C62}" type="presParOf" srcId="{22C3992E-B5D4-48F9-B952-A71217CB8154}" destId="{0D99613A-48AC-49FA-8C92-F1BE2E214DCB}" srcOrd="4" destOrd="0" presId="urn:microsoft.com/office/officeart/2005/8/layout/radial6"/>
    <dgm:cxn modelId="{25B8E0FA-D4CE-4587-999A-E8335A4EB64E}" type="presParOf" srcId="{22C3992E-B5D4-48F9-B952-A71217CB8154}" destId="{2354B8D9-025F-4A99-8F36-D0F3B43FB583}" srcOrd="5" destOrd="0" presId="urn:microsoft.com/office/officeart/2005/8/layout/radial6"/>
    <dgm:cxn modelId="{001D324C-D02B-4539-A974-151D7EEE11B8}" type="presParOf" srcId="{22C3992E-B5D4-48F9-B952-A71217CB8154}" destId="{B79F0FF5-A06B-4134-A119-42BAAAC1209D}" srcOrd="6" destOrd="0" presId="urn:microsoft.com/office/officeart/2005/8/layout/radial6"/>
    <dgm:cxn modelId="{E1849C66-C3B7-409A-A333-405595AFADFF}" type="presParOf" srcId="{22C3992E-B5D4-48F9-B952-A71217CB8154}" destId="{C7EDFEDD-5AA5-48BF-87A5-E1EADF349B65}" srcOrd="7" destOrd="0" presId="urn:microsoft.com/office/officeart/2005/8/layout/radial6"/>
    <dgm:cxn modelId="{63C8CCF7-2528-4656-B5F6-A289DE45B6A4}" type="presParOf" srcId="{22C3992E-B5D4-48F9-B952-A71217CB8154}" destId="{2990466D-9721-4BCA-AEC5-73D5F5EEEDEA}" srcOrd="8" destOrd="0" presId="urn:microsoft.com/office/officeart/2005/8/layout/radial6"/>
    <dgm:cxn modelId="{FB2D1F7D-9DB8-4F07-A20F-BEFDA77E6A9E}" type="presParOf" srcId="{22C3992E-B5D4-48F9-B952-A71217CB8154}" destId="{5E3FE06C-D3CD-4DE0-9952-F86F8D2511DC}" srcOrd="9" destOrd="0" presId="urn:microsoft.com/office/officeart/2005/8/layout/radial6"/>
    <dgm:cxn modelId="{0EFAAA8C-9495-4025-A16E-59A7EC535EE9}" type="presParOf" srcId="{22C3992E-B5D4-48F9-B952-A71217CB8154}" destId="{9A901FD5-D348-486A-887A-F2449672C0A2}" srcOrd="10" destOrd="0" presId="urn:microsoft.com/office/officeart/2005/8/layout/radial6"/>
    <dgm:cxn modelId="{C6C0A85E-6643-4ECE-AACC-71AFC36A6C53}" type="presParOf" srcId="{22C3992E-B5D4-48F9-B952-A71217CB8154}" destId="{F357D8A0-6D17-4074-8951-699F22EAB299}" srcOrd="11" destOrd="0" presId="urn:microsoft.com/office/officeart/2005/8/layout/radial6"/>
    <dgm:cxn modelId="{4693DB1F-0135-44B6-9FFF-48FE452F9525}" type="presParOf" srcId="{22C3992E-B5D4-48F9-B952-A71217CB8154}" destId="{7D9F3D08-6023-4400-BC82-D4B8A755AA82}" srcOrd="12" destOrd="0" presId="urn:microsoft.com/office/officeart/2005/8/layout/radial6"/>
    <dgm:cxn modelId="{D5A64353-DBC6-49CE-B378-8BA0797BA6DA}" type="presParOf" srcId="{22C3992E-B5D4-48F9-B952-A71217CB8154}" destId="{7813E5B3-4F24-4E37-B29E-C7546D897B8E}" srcOrd="13" destOrd="0" presId="urn:microsoft.com/office/officeart/2005/8/layout/radial6"/>
    <dgm:cxn modelId="{C432987C-BF06-4ACB-A274-3909DEBFAA95}" type="presParOf" srcId="{22C3992E-B5D4-48F9-B952-A71217CB8154}" destId="{362819AC-4455-4530-80A2-C824BA84EB5C}" srcOrd="14" destOrd="0" presId="urn:microsoft.com/office/officeart/2005/8/layout/radial6"/>
    <dgm:cxn modelId="{6B001D08-418B-4A1B-9DD8-2030CA0A1A46}" type="presParOf" srcId="{22C3992E-B5D4-48F9-B952-A71217CB8154}" destId="{1E599256-D493-4CCA-BCB5-C64EFBDC1987}" srcOrd="15" destOrd="0" presId="urn:microsoft.com/office/officeart/2005/8/layout/radial6"/>
    <dgm:cxn modelId="{9B291CDA-9734-4625-B50F-1A5C27A279D0}" type="presParOf" srcId="{22C3992E-B5D4-48F9-B952-A71217CB8154}" destId="{5D545287-390B-466F-AC41-2F795E55239B}" srcOrd="16" destOrd="0" presId="urn:microsoft.com/office/officeart/2005/8/layout/radial6"/>
    <dgm:cxn modelId="{9235727F-756F-4F2B-8257-945E4379531C}" type="presParOf" srcId="{22C3992E-B5D4-48F9-B952-A71217CB8154}" destId="{3BC6AC27-C7F4-403F-8F11-78CD1EB17D92}" srcOrd="17" destOrd="0" presId="urn:microsoft.com/office/officeart/2005/8/layout/radial6"/>
    <dgm:cxn modelId="{77693F22-4294-493B-B477-42839DBBC82B}" type="presParOf" srcId="{22C3992E-B5D4-48F9-B952-A71217CB8154}" destId="{894CB76C-2EFA-4EA0-965A-63FDB518EA47}" srcOrd="18" destOrd="0" presId="urn:microsoft.com/office/officeart/2005/8/layout/radial6"/>
    <dgm:cxn modelId="{A96D3538-6415-4778-BBA8-1586430ED745}" type="presParOf" srcId="{22C3992E-B5D4-48F9-B952-A71217CB8154}" destId="{3C283B9F-C6A9-4571-AF89-3C73F391F405}" srcOrd="19" destOrd="0" presId="urn:microsoft.com/office/officeart/2005/8/layout/radial6"/>
    <dgm:cxn modelId="{5EDBA19F-26F2-4BD4-819E-9B9F8DE3EE98}" type="presParOf" srcId="{22C3992E-B5D4-48F9-B952-A71217CB8154}" destId="{6E888F95-09DC-453E-B6D0-40B04EFF35A9}" srcOrd="20" destOrd="0" presId="urn:microsoft.com/office/officeart/2005/8/layout/radial6"/>
    <dgm:cxn modelId="{BB149804-C9FD-4DA8-8B40-27F21576C0BE}" type="presParOf" srcId="{22C3992E-B5D4-48F9-B952-A71217CB8154}" destId="{C39D3A1F-486B-4E82-AC1E-09CE6E03E057}" srcOrd="21" destOrd="0" presId="urn:microsoft.com/office/officeart/2005/8/layout/radial6"/>
    <dgm:cxn modelId="{B4B4FAED-BC32-4E16-B394-0E05BDC3177D}" type="presParOf" srcId="{22C3992E-B5D4-48F9-B952-A71217CB8154}" destId="{7E38CD63-A863-4309-8029-3E174DFEE226}" srcOrd="22" destOrd="0" presId="urn:microsoft.com/office/officeart/2005/8/layout/radial6"/>
    <dgm:cxn modelId="{D91272BE-13DB-49F6-9027-32E0633FAE6D}" type="presParOf" srcId="{22C3992E-B5D4-48F9-B952-A71217CB8154}" destId="{9261BD2C-1806-41A2-A642-3377804CB681}" srcOrd="23" destOrd="0" presId="urn:microsoft.com/office/officeart/2005/8/layout/radial6"/>
    <dgm:cxn modelId="{A4ABC4A6-1199-4FAA-BB09-46338F1A0BD8}" type="presParOf" srcId="{22C3992E-B5D4-48F9-B952-A71217CB8154}" destId="{86EBF5F5-52E8-4431-AB8A-1D27442CEDF0}" srcOrd="24" destOrd="0" presId="urn:microsoft.com/office/officeart/2005/8/layout/radial6"/>
    <dgm:cxn modelId="{D62A6857-6996-4F1B-B1B2-CF9984E7C410}" type="presParOf" srcId="{22C3992E-B5D4-48F9-B952-A71217CB8154}" destId="{5031CEE1-419F-4E8B-B06E-A9140F60502A}" srcOrd="25" destOrd="0" presId="urn:microsoft.com/office/officeart/2005/8/layout/radial6"/>
    <dgm:cxn modelId="{4B7FBC1C-0BA7-4E26-AA29-FB04A772AF67}" type="presParOf" srcId="{22C3992E-B5D4-48F9-B952-A71217CB8154}" destId="{6D7412DF-24F3-431A-ABE6-155FA93DB42B}" srcOrd="26" destOrd="0" presId="urn:microsoft.com/office/officeart/2005/8/layout/radial6"/>
    <dgm:cxn modelId="{4C2BFB04-5DA9-4A59-8495-CB1E28A76078}" type="presParOf" srcId="{22C3992E-B5D4-48F9-B952-A71217CB8154}" destId="{46BCAE00-EF38-42D4-AA7A-953E7CE690EF}" srcOrd="27" destOrd="0" presId="urn:microsoft.com/office/officeart/2005/8/layout/radial6"/>
    <dgm:cxn modelId="{E3A67647-E73C-4B0F-87A9-90F46AC87DEF}" type="presParOf" srcId="{22C3992E-B5D4-48F9-B952-A71217CB8154}" destId="{D6BA2996-9B16-4233-8F4D-09BE988A397F}" srcOrd="28" destOrd="0" presId="urn:microsoft.com/office/officeart/2005/8/layout/radial6"/>
    <dgm:cxn modelId="{E55DFC81-1E1F-4B91-A993-5DCD217D0F87}" type="presParOf" srcId="{22C3992E-B5D4-48F9-B952-A71217CB8154}" destId="{55A8B1E6-B911-441A-A051-6CE2568A3F09}" srcOrd="29" destOrd="0" presId="urn:microsoft.com/office/officeart/2005/8/layout/radial6"/>
    <dgm:cxn modelId="{4EA38278-546A-4340-80A5-A851C241FAF4}" type="presParOf" srcId="{22C3992E-B5D4-48F9-B952-A71217CB8154}" destId="{70D7451B-F8BD-4738-A7F2-9526B18E0860}"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79EF68-7E6E-49F9-8517-1E01FA9592B4}"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en-GB"/>
        </a:p>
      </dgm:t>
    </dgm:pt>
    <dgm:pt modelId="{CECE1764-7270-4EA8-98F4-4FA59F543BB6}">
      <dgm:prSet phldrT="[Text]" custT="1"/>
      <dgm:spPr/>
      <dgm:t>
        <a:bodyPr/>
        <a:lstStyle/>
        <a:p>
          <a:r>
            <a:rPr lang="en-GB" sz="1600" dirty="0"/>
            <a:t>Pathways</a:t>
          </a:r>
        </a:p>
      </dgm:t>
    </dgm:pt>
    <dgm:pt modelId="{DA12AA4C-5A5A-44CF-AFE6-437CFE2E2CAC}" type="parTrans" cxnId="{26A4A753-6739-4B11-B710-DCB85EFC4B46}">
      <dgm:prSet/>
      <dgm:spPr/>
      <dgm:t>
        <a:bodyPr/>
        <a:lstStyle/>
        <a:p>
          <a:endParaRPr lang="en-GB"/>
        </a:p>
      </dgm:t>
    </dgm:pt>
    <dgm:pt modelId="{7FF40E43-DECD-42DD-BB07-E360FF65659A}" type="sibTrans" cxnId="{26A4A753-6739-4B11-B710-DCB85EFC4B46}">
      <dgm:prSet/>
      <dgm:spPr/>
      <dgm:t>
        <a:bodyPr/>
        <a:lstStyle/>
        <a:p>
          <a:endParaRPr lang="en-GB"/>
        </a:p>
      </dgm:t>
    </dgm:pt>
    <dgm:pt modelId="{C904372B-5936-44F2-BBB3-2279FC20ED24}">
      <dgm:prSet phldrT="[Text]" custT="1"/>
      <dgm:spPr/>
      <dgm:t>
        <a:bodyPr/>
        <a:lstStyle/>
        <a:p>
          <a:r>
            <a:rPr lang="en-GB" sz="1600" dirty="0"/>
            <a:t>Packages</a:t>
          </a:r>
        </a:p>
      </dgm:t>
    </dgm:pt>
    <dgm:pt modelId="{929690CA-2EDC-4FE0-AB92-0E2AF17B35B8}" type="parTrans" cxnId="{B55F8445-2145-476C-B1D1-C8886114571F}">
      <dgm:prSet/>
      <dgm:spPr/>
      <dgm:t>
        <a:bodyPr/>
        <a:lstStyle/>
        <a:p>
          <a:endParaRPr lang="en-GB"/>
        </a:p>
      </dgm:t>
    </dgm:pt>
    <dgm:pt modelId="{E252A777-1AF7-4315-B1E8-795FA14F9CA0}" type="sibTrans" cxnId="{B55F8445-2145-476C-B1D1-C8886114571F}">
      <dgm:prSet/>
      <dgm:spPr/>
      <dgm:t>
        <a:bodyPr/>
        <a:lstStyle/>
        <a:p>
          <a:endParaRPr lang="en-GB"/>
        </a:p>
      </dgm:t>
    </dgm:pt>
    <dgm:pt modelId="{DD4D8376-E08E-428C-8CE8-1E9CF8A0EE91}">
      <dgm:prSet phldrT="[Text]" custT="1"/>
      <dgm:spPr/>
      <dgm:t>
        <a:bodyPr/>
        <a:lstStyle/>
        <a:p>
          <a:r>
            <a:rPr lang="en-GB" sz="1600" dirty="0"/>
            <a:t>Partnerships</a:t>
          </a:r>
        </a:p>
      </dgm:t>
    </dgm:pt>
    <dgm:pt modelId="{850E45E7-8A05-4DAA-8E00-DDA8152CBB90}" type="parTrans" cxnId="{C746BABD-EC10-424F-932B-1FD637B0254B}">
      <dgm:prSet/>
      <dgm:spPr/>
      <dgm:t>
        <a:bodyPr/>
        <a:lstStyle/>
        <a:p>
          <a:endParaRPr lang="en-GB"/>
        </a:p>
      </dgm:t>
    </dgm:pt>
    <dgm:pt modelId="{15F65424-556D-4FE1-B82C-C78DFC79B5E6}" type="sibTrans" cxnId="{C746BABD-EC10-424F-932B-1FD637B0254B}">
      <dgm:prSet/>
      <dgm:spPr/>
      <dgm:t>
        <a:bodyPr/>
        <a:lstStyle/>
        <a:p>
          <a:endParaRPr lang="en-GB"/>
        </a:p>
      </dgm:t>
    </dgm:pt>
    <dgm:pt modelId="{06B94C43-DCE8-4166-A6FA-2953C703EB90}" type="pres">
      <dgm:prSet presAssocID="{4479EF68-7E6E-49F9-8517-1E01FA9592B4}" presName="rootnode" presStyleCnt="0">
        <dgm:presLayoutVars>
          <dgm:chMax/>
          <dgm:chPref/>
          <dgm:dir/>
          <dgm:animLvl val="lvl"/>
        </dgm:presLayoutVars>
      </dgm:prSet>
      <dgm:spPr/>
    </dgm:pt>
    <dgm:pt modelId="{F0E92E32-B54E-4D81-A0C5-85732EDC22C5}" type="pres">
      <dgm:prSet presAssocID="{CECE1764-7270-4EA8-98F4-4FA59F543BB6}" presName="composite" presStyleCnt="0"/>
      <dgm:spPr/>
    </dgm:pt>
    <dgm:pt modelId="{8C1F66F9-88E1-474A-B97C-3717AFC8FF61}" type="pres">
      <dgm:prSet presAssocID="{CECE1764-7270-4EA8-98F4-4FA59F543BB6}" presName="LShape" presStyleLbl="alignNode1" presStyleIdx="0" presStyleCnt="5"/>
      <dgm:spPr/>
    </dgm:pt>
    <dgm:pt modelId="{47065E2B-D5A9-4E28-8D32-875AE600360F}" type="pres">
      <dgm:prSet presAssocID="{CECE1764-7270-4EA8-98F4-4FA59F543BB6}" presName="ParentText" presStyleLbl="revTx" presStyleIdx="0" presStyleCnt="3" custScaleX="92286">
        <dgm:presLayoutVars>
          <dgm:chMax val="0"/>
          <dgm:chPref val="0"/>
          <dgm:bulletEnabled val="1"/>
        </dgm:presLayoutVars>
      </dgm:prSet>
      <dgm:spPr/>
    </dgm:pt>
    <dgm:pt modelId="{AECA7F2D-9505-436B-B661-14EBD303189B}" type="pres">
      <dgm:prSet presAssocID="{CECE1764-7270-4EA8-98F4-4FA59F543BB6}" presName="Triangle" presStyleLbl="alignNode1" presStyleIdx="1" presStyleCnt="5"/>
      <dgm:spPr/>
    </dgm:pt>
    <dgm:pt modelId="{10CF85D7-A5E9-4BC7-9BBC-1A30418E1293}" type="pres">
      <dgm:prSet presAssocID="{7FF40E43-DECD-42DD-BB07-E360FF65659A}" presName="sibTrans" presStyleCnt="0"/>
      <dgm:spPr/>
    </dgm:pt>
    <dgm:pt modelId="{512E4467-2EA2-41FB-BA5D-267D1F571D61}" type="pres">
      <dgm:prSet presAssocID="{7FF40E43-DECD-42DD-BB07-E360FF65659A}" presName="space" presStyleCnt="0"/>
      <dgm:spPr/>
    </dgm:pt>
    <dgm:pt modelId="{2BBED2FE-7854-45D8-A7D8-A60DD27A5486}" type="pres">
      <dgm:prSet presAssocID="{C904372B-5936-44F2-BBB3-2279FC20ED24}" presName="composite" presStyleCnt="0"/>
      <dgm:spPr/>
    </dgm:pt>
    <dgm:pt modelId="{B0E4777E-5D30-4C9A-80E1-0D5F8D616695}" type="pres">
      <dgm:prSet presAssocID="{C904372B-5936-44F2-BBB3-2279FC20ED24}" presName="LShape" presStyleLbl="alignNode1" presStyleIdx="2" presStyleCnt="5"/>
      <dgm:spPr/>
    </dgm:pt>
    <dgm:pt modelId="{624E3BF6-4E7E-41B5-88DD-D7570202A8AF}" type="pres">
      <dgm:prSet presAssocID="{C904372B-5936-44F2-BBB3-2279FC20ED24}" presName="ParentText" presStyleLbl="revTx" presStyleIdx="1" presStyleCnt="3" custScaleX="93391" custLinFactNeighborX="771" custLinFactNeighborY="3170">
        <dgm:presLayoutVars>
          <dgm:chMax val="0"/>
          <dgm:chPref val="0"/>
          <dgm:bulletEnabled val="1"/>
        </dgm:presLayoutVars>
      </dgm:prSet>
      <dgm:spPr/>
    </dgm:pt>
    <dgm:pt modelId="{3E03F9BB-2EF8-46F5-B0B8-7B82761F824D}" type="pres">
      <dgm:prSet presAssocID="{C904372B-5936-44F2-BBB3-2279FC20ED24}" presName="Triangle" presStyleLbl="alignNode1" presStyleIdx="3" presStyleCnt="5"/>
      <dgm:spPr/>
    </dgm:pt>
    <dgm:pt modelId="{4E240A35-0C2B-4081-A308-86EA787FEFA1}" type="pres">
      <dgm:prSet presAssocID="{E252A777-1AF7-4315-B1E8-795FA14F9CA0}" presName="sibTrans" presStyleCnt="0"/>
      <dgm:spPr/>
    </dgm:pt>
    <dgm:pt modelId="{0A7759F9-D589-4C0B-AF20-623CAB1146EC}" type="pres">
      <dgm:prSet presAssocID="{E252A777-1AF7-4315-B1E8-795FA14F9CA0}" presName="space" presStyleCnt="0"/>
      <dgm:spPr/>
    </dgm:pt>
    <dgm:pt modelId="{4A5F4547-B161-4151-BB00-75170E8D20CA}" type="pres">
      <dgm:prSet presAssocID="{DD4D8376-E08E-428C-8CE8-1E9CF8A0EE91}" presName="composite" presStyleCnt="0"/>
      <dgm:spPr/>
    </dgm:pt>
    <dgm:pt modelId="{DC3BAF89-7048-4E4D-942F-0FA2D9A3B7FF}" type="pres">
      <dgm:prSet presAssocID="{DD4D8376-E08E-428C-8CE8-1E9CF8A0EE91}" presName="LShape" presStyleLbl="alignNode1" presStyleIdx="4" presStyleCnt="5" custLinFactNeighborX="-5375" custLinFactNeighborY="-2386"/>
      <dgm:spPr/>
    </dgm:pt>
    <dgm:pt modelId="{91F459C7-621E-4035-B170-B9523E888C2A}" type="pres">
      <dgm:prSet presAssocID="{DD4D8376-E08E-428C-8CE8-1E9CF8A0EE91}" presName="ParentText" presStyleLbl="revTx" presStyleIdx="2" presStyleCnt="3" custLinFactNeighborX="4310" custLinFactNeighborY="-1558">
        <dgm:presLayoutVars>
          <dgm:chMax val="0"/>
          <dgm:chPref val="0"/>
          <dgm:bulletEnabled val="1"/>
        </dgm:presLayoutVars>
      </dgm:prSet>
      <dgm:spPr/>
    </dgm:pt>
  </dgm:ptLst>
  <dgm:cxnLst>
    <dgm:cxn modelId="{B55F8445-2145-476C-B1D1-C8886114571F}" srcId="{4479EF68-7E6E-49F9-8517-1E01FA9592B4}" destId="{C904372B-5936-44F2-BBB3-2279FC20ED24}" srcOrd="1" destOrd="0" parTransId="{929690CA-2EDC-4FE0-AB92-0E2AF17B35B8}" sibTransId="{E252A777-1AF7-4315-B1E8-795FA14F9CA0}"/>
    <dgm:cxn modelId="{26A4A753-6739-4B11-B710-DCB85EFC4B46}" srcId="{4479EF68-7E6E-49F9-8517-1E01FA9592B4}" destId="{CECE1764-7270-4EA8-98F4-4FA59F543BB6}" srcOrd="0" destOrd="0" parTransId="{DA12AA4C-5A5A-44CF-AFE6-437CFE2E2CAC}" sibTransId="{7FF40E43-DECD-42DD-BB07-E360FF65659A}"/>
    <dgm:cxn modelId="{A493AD84-1994-4474-8EC8-349E23B9650B}" type="presOf" srcId="{4479EF68-7E6E-49F9-8517-1E01FA9592B4}" destId="{06B94C43-DCE8-4166-A6FA-2953C703EB90}" srcOrd="0" destOrd="0" presId="urn:microsoft.com/office/officeart/2009/3/layout/StepUpProcess"/>
    <dgm:cxn modelId="{7EB48A89-D697-4BD7-905F-752B68113C06}" type="presOf" srcId="{C904372B-5936-44F2-BBB3-2279FC20ED24}" destId="{624E3BF6-4E7E-41B5-88DD-D7570202A8AF}" srcOrd="0" destOrd="0" presId="urn:microsoft.com/office/officeart/2009/3/layout/StepUpProcess"/>
    <dgm:cxn modelId="{C746BABD-EC10-424F-932B-1FD637B0254B}" srcId="{4479EF68-7E6E-49F9-8517-1E01FA9592B4}" destId="{DD4D8376-E08E-428C-8CE8-1E9CF8A0EE91}" srcOrd="2" destOrd="0" parTransId="{850E45E7-8A05-4DAA-8E00-DDA8152CBB90}" sibTransId="{15F65424-556D-4FE1-B82C-C78DFC79B5E6}"/>
    <dgm:cxn modelId="{84D279C8-7F54-46A7-8104-3D0B38B49E7E}" type="presOf" srcId="{DD4D8376-E08E-428C-8CE8-1E9CF8A0EE91}" destId="{91F459C7-621E-4035-B170-B9523E888C2A}" srcOrd="0" destOrd="0" presId="urn:microsoft.com/office/officeart/2009/3/layout/StepUpProcess"/>
    <dgm:cxn modelId="{2A63E1F7-3972-4A67-AEA4-231713476FB0}" type="presOf" srcId="{CECE1764-7270-4EA8-98F4-4FA59F543BB6}" destId="{47065E2B-D5A9-4E28-8D32-875AE600360F}" srcOrd="0" destOrd="0" presId="urn:microsoft.com/office/officeart/2009/3/layout/StepUpProcess"/>
    <dgm:cxn modelId="{A351F0AF-8184-4F9B-B4B4-459D8D0C8FAF}" type="presParOf" srcId="{06B94C43-DCE8-4166-A6FA-2953C703EB90}" destId="{F0E92E32-B54E-4D81-A0C5-85732EDC22C5}" srcOrd="0" destOrd="0" presId="urn:microsoft.com/office/officeart/2009/3/layout/StepUpProcess"/>
    <dgm:cxn modelId="{6700CD41-0826-4A8F-9308-6F9F602CA5D9}" type="presParOf" srcId="{F0E92E32-B54E-4D81-A0C5-85732EDC22C5}" destId="{8C1F66F9-88E1-474A-B97C-3717AFC8FF61}" srcOrd="0" destOrd="0" presId="urn:microsoft.com/office/officeart/2009/3/layout/StepUpProcess"/>
    <dgm:cxn modelId="{CAE4BD8F-69AA-4079-BEA8-424346FB264E}" type="presParOf" srcId="{F0E92E32-B54E-4D81-A0C5-85732EDC22C5}" destId="{47065E2B-D5A9-4E28-8D32-875AE600360F}" srcOrd="1" destOrd="0" presId="urn:microsoft.com/office/officeart/2009/3/layout/StepUpProcess"/>
    <dgm:cxn modelId="{F4BF09A2-3247-475B-8D89-68B3357D8A0D}" type="presParOf" srcId="{F0E92E32-B54E-4D81-A0C5-85732EDC22C5}" destId="{AECA7F2D-9505-436B-B661-14EBD303189B}" srcOrd="2" destOrd="0" presId="urn:microsoft.com/office/officeart/2009/3/layout/StepUpProcess"/>
    <dgm:cxn modelId="{A8530B30-0840-4831-B4B9-66659EDCBCF8}" type="presParOf" srcId="{06B94C43-DCE8-4166-A6FA-2953C703EB90}" destId="{10CF85D7-A5E9-4BC7-9BBC-1A30418E1293}" srcOrd="1" destOrd="0" presId="urn:microsoft.com/office/officeart/2009/3/layout/StepUpProcess"/>
    <dgm:cxn modelId="{0E6A4640-752E-4183-9D73-49707FD80600}" type="presParOf" srcId="{10CF85D7-A5E9-4BC7-9BBC-1A30418E1293}" destId="{512E4467-2EA2-41FB-BA5D-267D1F571D61}" srcOrd="0" destOrd="0" presId="urn:microsoft.com/office/officeart/2009/3/layout/StepUpProcess"/>
    <dgm:cxn modelId="{D69D566D-6899-4F1E-9B28-D079C81CA836}" type="presParOf" srcId="{06B94C43-DCE8-4166-A6FA-2953C703EB90}" destId="{2BBED2FE-7854-45D8-A7D8-A60DD27A5486}" srcOrd="2" destOrd="0" presId="urn:microsoft.com/office/officeart/2009/3/layout/StepUpProcess"/>
    <dgm:cxn modelId="{D57E13E8-F75B-4CFF-990D-07CBD1355DBB}" type="presParOf" srcId="{2BBED2FE-7854-45D8-A7D8-A60DD27A5486}" destId="{B0E4777E-5D30-4C9A-80E1-0D5F8D616695}" srcOrd="0" destOrd="0" presId="urn:microsoft.com/office/officeart/2009/3/layout/StepUpProcess"/>
    <dgm:cxn modelId="{C0209319-AFFD-4FE9-A715-B8B7466D7B96}" type="presParOf" srcId="{2BBED2FE-7854-45D8-A7D8-A60DD27A5486}" destId="{624E3BF6-4E7E-41B5-88DD-D7570202A8AF}" srcOrd="1" destOrd="0" presId="urn:microsoft.com/office/officeart/2009/3/layout/StepUpProcess"/>
    <dgm:cxn modelId="{179FAF25-7C4E-47E3-B82E-D92358F4D16A}" type="presParOf" srcId="{2BBED2FE-7854-45D8-A7D8-A60DD27A5486}" destId="{3E03F9BB-2EF8-46F5-B0B8-7B82761F824D}" srcOrd="2" destOrd="0" presId="urn:microsoft.com/office/officeart/2009/3/layout/StepUpProcess"/>
    <dgm:cxn modelId="{D12BD157-573D-464B-9E54-89BA282EF7FE}" type="presParOf" srcId="{06B94C43-DCE8-4166-A6FA-2953C703EB90}" destId="{4E240A35-0C2B-4081-A308-86EA787FEFA1}" srcOrd="3" destOrd="0" presId="urn:microsoft.com/office/officeart/2009/3/layout/StepUpProcess"/>
    <dgm:cxn modelId="{39E3AF3B-9523-4D0D-AD25-934F92F6A095}" type="presParOf" srcId="{4E240A35-0C2B-4081-A308-86EA787FEFA1}" destId="{0A7759F9-D589-4C0B-AF20-623CAB1146EC}" srcOrd="0" destOrd="0" presId="urn:microsoft.com/office/officeart/2009/3/layout/StepUpProcess"/>
    <dgm:cxn modelId="{1CC6EB4D-AAD6-49E1-A7A9-0B83DAF17B6E}" type="presParOf" srcId="{06B94C43-DCE8-4166-A6FA-2953C703EB90}" destId="{4A5F4547-B161-4151-BB00-75170E8D20CA}" srcOrd="4" destOrd="0" presId="urn:microsoft.com/office/officeart/2009/3/layout/StepUpProcess"/>
    <dgm:cxn modelId="{AFEFB851-0D35-41D8-A9E2-A682EBB8ED1F}" type="presParOf" srcId="{4A5F4547-B161-4151-BB00-75170E8D20CA}" destId="{DC3BAF89-7048-4E4D-942F-0FA2D9A3B7FF}" srcOrd="0" destOrd="0" presId="urn:microsoft.com/office/officeart/2009/3/layout/StepUpProcess"/>
    <dgm:cxn modelId="{3712832E-BA97-4145-A5B9-FF5FD2209973}" type="presParOf" srcId="{4A5F4547-B161-4151-BB00-75170E8D20CA}" destId="{91F459C7-621E-4035-B170-B9523E888C2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79EF68-7E6E-49F9-8517-1E01FA9592B4}" type="doc">
      <dgm:prSet loTypeId="urn:microsoft.com/office/officeart/2009/3/layout/StepUpProcess" loCatId="process" qsTypeId="urn:microsoft.com/office/officeart/2005/8/quickstyle/3d1" qsCatId="3D" csTypeId="urn:microsoft.com/office/officeart/2005/8/colors/colorful1" csCatId="colorful" phldr="1"/>
      <dgm:spPr/>
      <dgm:t>
        <a:bodyPr/>
        <a:lstStyle/>
        <a:p>
          <a:endParaRPr lang="en-GB"/>
        </a:p>
      </dgm:t>
    </dgm:pt>
    <dgm:pt modelId="{CECE1764-7270-4EA8-98F4-4FA59F543BB6}">
      <dgm:prSet phldrT="[Text]" custT="1"/>
      <dgm:spPr/>
      <dgm:t>
        <a:bodyPr/>
        <a:lstStyle/>
        <a:p>
          <a:r>
            <a:rPr lang="en-GB" sz="1600"/>
            <a:t>Phase 1 – Sep 2023</a:t>
          </a:r>
        </a:p>
      </dgm:t>
    </dgm:pt>
    <dgm:pt modelId="{DA12AA4C-5A5A-44CF-AFE6-437CFE2E2CAC}" type="parTrans" cxnId="{26A4A753-6739-4B11-B710-DCB85EFC4B46}">
      <dgm:prSet/>
      <dgm:spPr/>
      <dgm:t>
        <a:bodyPr/>
        <a:lstStyle/>
        <a:p>
          <a:endParaRPr lang="en-GB"/>
        </a:p>
      </dgm:t>
    </dgm:pt>
    <dgm:pt modelId="{7FF40E43-DECD-42DD-BB07-E360FF65659A}" type="sibTrans" cxnId="{26A4A753-6739-4B11-B710-DCB85EFC4B46}">
      <dgm:prSet/>
      <dgm:spPr/>
      <dgm:t>
        <a:bodyPr/>
        <a:lstStyle/>
        <a:p>
          <a:endParaRPr lang="en-GB"/>
        </a:p>
      </dgm:t>
    </dgm:pt>
    <dgm:pt modelId="{D4004F2F-549C-460C-94A1-8A80CF87F8F5}">
      <dgm:prSet phldrT="[Text]" custT="1"/>
      <dgm:spPr/>
      <dgm:t>
        <a:bodyPr/>
        <a:lstStyle/>
        <a:p>
          <a:r>
            <a:rPr lang="en-GB" sz="1600"/>
            <a:t>Phase 2 – from </a:t>
          </a:r>
        </a:p>
        <a:p>
          <a:r>
            <a:rPr lang="en-GB" sz="1600"/>
            <a:t>Oct 2023</a:t>
          </a:r>
        </a:p>
      </dgm:t>
    </dgm:pt>
    <dgm:pt modelId="{CD07F132-AE12-4A3F-8E6D-5B1DC30742EC}" type="parTrans" cxnId="{5A1B8038-6EE9-47B5-A107-16726C468A8C}">
      <dgm:prSet/>
      <dgm:spPr/>
      <dgm:t>
        <a:bodyPr/>
        <a:lstStyle/>
        <a:p>
          <a:endParaRPr lang="en-GB"/>
        </a:p>
      </dgm:t>
    </dgm:pt>
    <dgm:pt modelId="{3AC032ED-57EA-4BFF-903C-09E642E36FC7}" type="sibTrans" cxnId="{5A1B8038-6EE9-47B5-A107-16726C468A8C}">
      <dgm:prSet/>
      <dgm:spPr/>
      <dgm:t>
        <a:bodyPr/>
        <a:lstStyle/>
        <a:p>
          <a:endParaRPr lang="en-GB"/>
        </a:p>
      </dgm:t>
    </dgm:pt>
    <dgm:pt modelId="{FFA920DD-837B-4342-80C3-CB68AAA47AB5}">
      <dgm:prSet phldrT="[Text]" custT="1"/>
      <dgm:spPr/>
      <dgm:t>
        <a:bodyPr/>
        <a:lstStyle/>
        <a:p>
          <a:r>
            <a:rPr lang="en-GB" sz="1600"/>
            <a:t>Phase 4 – by </a:t>
          </a:r>
        </a:p>
        <a:p>
          <a:r>
            <a:rPr lang="en-GB" sz="1600"/>
            <a:t>Jan 2024</a:t>
          </a:r>
        </a:p>
      </dgm:t>
    </dgm:pt>
    <dgm:pt modelId="{4C21795D-8ED8-4C2E-9B22-F562A987EB79}" type="parTrans" cxnId="{7C410363-E84D-4A35-94E8-625245DFFC4B}">
      <dgm:prSet/>
      <dgm:spPr/>
      <dgm:t>
        <a:bodyPr/>
        <a:lstStyle/>
        <a:p>
          <a:endParaRPr lang="en-GB"/>
        </a:p>
      </dgm:t>
    </dgm:pt>
    <dgm:pt modelId="{9C147FE8-2E04-4566-9D97-391575757CF2}" type="sibTrans" cxnId="{7C410363-E84D-4A35-94E8-625245DFFC4B}">
      <dgm:prSet/>
      <dgm:spPr/>
      <dgm:t>
        <a:bodyPr/>
        <a:lstStyle/>
        <a:p>
          <a:endParaRPr lang="en-GB"/>
        </a:p>
      </dgm:t>
    </dgm:pt>
    <dgm:pt modelId="{CF529CBE-0623-4031-BB19-C873BF11C7C8}">
      <dgm:prSet phldrT="[Text]" custT="1"/>
      <dgm:spPr/>
      <dgm:t>
        <a:bodyPr/>
        <a:lstStyle/>
        <a:p>
          <a:r>
            <a:rPr lang="en-GB" sz="1600"/>
            <a:t>Phase 3 – from </a:t>
          </a:r>
        </a:p>
        <a:p>
          <a:r>
            <a:rPr lang="en-GB" sz="1600"/>
            <a:t>Oct 2023</a:t>
          </a:r>
        </a:p>
      </dgm:t>
    </dgm:pt>
    <dgm:pt modelId="{91FCC068-1C2E-43A0-858C-0870E659C0C7}" type="parTrans" cxnId="{12F7D0FD-C41A-446D-BBBA-B6F1991BB967}">
      <dgm:prSet/>
      <dgm:spPr/>
      <dgm:t>
        <a:bodyPr/>
        <a:lstStyle/>
        <a:p>
          <a:endParaRPr lang="en-GB"/>
        </a:p>
      </dgm:t>
    </dgm:pt>
    <dgm:pt modelId="{070AA0DD-8AD6-41E4-86C6-9DE68F966FEE}" type="sibTrans" cxnId="{12F7D0FD-C41A-446D-BBBA-B6F1991BB967}">
      <dgm:prSet/>
      <dgm:spPr/>
      <dgm:t>
        <a:bodyPr/>
        <a:lstStyle/>
        <a:p>
          <a:endParaRPr lang="en-GB"/>
        </a:p>
      </dgm:t>
    </dgm:pt>
    <dgm:pt modelId="{06B94C43-DCE8-4166-A6FA-2953C703EB90}" type="pres">
      <dgm:prSet presAssocID="{4479EF68-7E6E-49F9-8517-1E01FA9592B4}" presName="rootnode" presStyleCnt="0">
        <dgm:presLayoutVars>
          <dgm:chMax/>
          <dgm:chPref/>
          <dgm:dir/>
          <dgm:animLvl val="lvl"/>
        </dgm:presLayoutVars>
      </dgm:prSet>
      <dgm:spPr/>
    </dgm:pt>
    <dgm:pt modelId="{F0E92E32-B54E-4D81-A0C5-85732EDC22C5}" type="pres">
      <dgm:prSet presAssocID="{CECE1764-7270-4EA8-98F4-4FA59F543BB6}" presName="composite" presStyleCnt="0"/>
      <dgm:spPr/>
    </dgm:pt>
    <dgm:pt modelId="{8C1F66F9-88E1-474A-B97C-3717AFC8FF61}" type="pres">
      <dgm:prSet presAssocID="{CECE1764-7270-4EA8-98F4-4FA59F543BB6}" presName="LShape" presStyleLbl="alignNode1" presStyleIdx="0" presStyleCnt="7"/>
      <dgm:spPr/>
    </dgm:pt>
    <dgm:pt modelId="{47065E2B-D5A9-4E28-8D32-875AE600360F}" type="pres">
      <dgm:prSet presAssocID="{CECE1764-7270-4EA8-98F4-4FA59F543BB6}" presName="ParentText" presStyleLbl="revTx" presStyleIdx="0" presStyleCnt="4" custScaleX="108003" custLinFactNeighborX="6539" custLinFactNeighborY="938">
        <dgm:presLayoutVars>
          <dgm:chMax val="0"/>
          <dgm:chPref val="0"/>
          <dgm:bulletEnabled val="1"/>
        </dgm:presLayoutVars>
      </dgm:prSet>
      <dgm:spPr/>
    </dgm:pt>
    <dgm:pt modelId="{AECA7F2D-9505-436B-B661-14EBD303189B}" type="pres">
      <dgm:prSet presAssocID="{CECE1764-7270-4EA8-98F4-4FA59F543BB6}" presName="Triangle" presStyleLbl="alignNode1" presStyleIdx="1" presStyleCnt="7"/>
      <dgm:spPr/>
    </dgm:pt>
    <dgm:pt modelId="{10CF85D7-A5E9-4BC7-9BBC-1A30418E1293}" type="pres">
      <dgm:prSet presAssocID="{7FF40E43-DECD-42DD-BB07-E360FF65659A}" presName="sibTrans" presStyleCnt="0"/>
      <dgm:spPr/>
    </dgm:pt>
    <dgm:pt modelId="{512E4467-2EA2-41FB-BA5D-267D1F571D61}" type="pres">
      <dgm:prSet presAssocID="{7FF40E43-DECD-42DD-BB07-E360FF65659A}" presName="space" presStyleCnt="0"/>
      <dgm:spPr/>
    </dgm:pt>
    <dgm:pt modelId="{25E56122-200E-4B36-8B74-7007E63E0962}" type="pres">
      <dgm:prSet presAssocID="{D4004F2F-549C-460C-94A1-8A80CF87F8F5}" presName="composite" presStyleCnt="0"/>
      <dgm:spPr/>
    </dgm:pt>
    <dgm:pt modelId="{7B8617F8-BBE6-4871-B96F-D7D0104478D2}" type="pres">
      <dgm:prSet presAssocID="{D4004F2F-549C-460C-94A1-8A80CF87F8F5}" presName="LShape" presStyleLbl="alignNode1" presStyleIdx="2" presStyleCnt="7"/>
      <dgm:spPr/>
    </dgm:pt>
    <dgm:pt modelId="{8DBE4847-2AAA-48E2-AF45-4A9A9FD7285A}" type="pres">
      <dgm:prSet presAssocID="{D4004F2F-549C-460C-94A1-8A80CF87F8F5}" presName="ParentText" presStyleLbl="revTx" presStyleIdx="1" presStyleCnt="4" custScaleX="111127" custLinFactNeighborX="7940" custLinFactNeighborY="2970">
        <dgm:presLayoutVars>
          <dgm:chMax val="0"/>
          <dgm:chPref val="0"/>
          <dgm:bulletEnabled val="1"/>
        </dgm:presLayoutVars>
      </dgm:prSet>
      <dgm:spPr/>
    </dgm:pt>
    <dgm:pt modelId="{F22E4565-20C8-49FD-A79C-C00920F84CFA}" type="pres">
      <dgm:prSet presAssocID="{D4004F2F-549C-460C-94A1-8A80CF87F8F5}" presName="Triangle" presStyleLbl="alignNode1" presStyleIdx="3" presStyleCnt="7"/>
      <dgm:spPr/>
    </dgm:pt>
    <dgm:pt modelId="{D5D3BE4D-8832-487E-B0C5-98E57B660107}" type="pres">
      <dgm:prSet presAssocID="{3AC032ED-57EA-4BFF-903C-09E642E36FC7}" presName="sibTrans" presStyleCnt="0"/>
      <dgm:spPr/>
    </dgm:pt>
    <dgm:pt modelId="{D2C37AA8-AD68-4300-BD93-A56A46B73252}" type="pres">
      <dgm:prSet presAssocID="{3AC032ED-57EA-4BFF-903C-09E642E36FC7}" presName="space" presStyleCnt="0"/>
      <dgm:spPr/>
    </dgm:pt>
    <dgm:pt modelId="{E3450BA5-5C48-4486-9BC1-66C68E9C0758}" type="pres">
      <dgm:prSet presAssocID="{CF529CBE-0623-4031-BB19-C873BF11C7C8}" presName="composite" presStyleCnt="0"/>
      <dgm:spPr/>
    </dgm:pt>
    <dgm:pt modelId="{2F9AC51C-AEEA-4F26-8A30-4A9A8ED56B0A}" type="pres">
      <dgm:prSet presAssocID="{CF529CBE-0623-4031-BB19-C873BF11C7C8}" presName="LShape" presStyleLbl="alignNode1" presStyleIdx="4" presStyleCnt="7"/>
      <dgm:spPr/>
    </dgm:pt>
    <dgm:pt modelId="{BF5631C1-8256-488C-93FE-DC25FBA7E814}" type="pres">
      <dgm:prSet presAssocID="{CF529CBE-0623-4031-BB19-C873BF11C7C8}" presName="ParentText" presStyleLbl="revTx" presStyleIdx="2" presStyleCnt="4">
        <dgm:presLayoutVars>
          <dgm:chMax val="0"/>
          <dgm:chPref val="0"/>
          <dgm:bulletEnabled val="1"/>
        </dgm:presLayoutVars>
      </dgm:prSet>
      <dgm:spPr/>
    </dgm:pt>
    <dgm:pt modelId="{4A818888-D361-4E85-A743-33FFC434D53B}" type="pres">
      <dgm:prSet presAssocID="{CF529CBE-0623-4031-BB19-C873BF11C7C8}" presName="Triangle" presStyleLbl="alignNode1" presStyleIdx="5" presStyleCnt="7"/>
      <dgm:spPr/>
    </dgm:pt>
    <dgm:pt modelId="{202A59F7-6E98-46BC-8470-DCD2B3043051}" type="pres">
      <dgm:prSet presAssocID="{070AA0DD-8AD6-41E4-86C6-9DE68F966FEE}" presName="sibTrans" presStyleCnt="0"/>
      <dgm:spPr/>
    </dgm:pt>
    <dgm:pt modelId="{F1266D8D-3DCC-4BED-9E1A-E38C23F1FC85}" type="pres">
      <dgm:prSet presAssocID="{070AA0DD-8AD6-41E4-86C6-9DE68F966FEE}" presName="space" presStyleCnt="0"/>
      <dgm:spPr/>
    </dgm:pt>
    <dgm:pt modelId="{A4115355-C4B9-4FD1-BD4D-7750F6AB6003}" type="pres">
      <dgm:prSet presAssocID="{FFA920DD-837B-4342-80C3-CB68AAA47AB5}" presName="composite" presStyleCnt="0"/>
      <dgm:spPr/>
    </dgm:pt>
    <dgm:pt modelId="{F7930A9D-4A32-426D-BDD4-7862E9890888}" type="pres">
      <dgm:prSet presAssocID="{FFA920DD-837B-4342-80C3-CB68AAA47AB5}" presName="LShape" presStyleLbl="alignNode1" presStyleIdx="6" presStyleCnt="7"/>
      <dgm:spPr/>
    </dgm:pt>
    <dgm:pt modelId="{DFF77441-E171-4555-809B-1C076C11F7D5}" type="pres">
      <dgm:prSet presAssocID="{FFA920DD-837B-4342-80C3-CB68AAA47AB5}" presName="ParentText" presStyleLbl="revTx" presStyleIdx="3" presStyleCnt="4">
        <dgm:presLayoutVars>
          <dgm:chMax val="0"/>
          <dgm:chPref val="0"/>
          <dgm:bulletEnabled val="1"/>
        </dgm:presLayoutVars>
      </dgm:prSet>
      <dgm:spPr/>
    </dgm:pt>
  </dgm:ptLst>
  <dgm:cxnLst>
    <dgm:cxn modelId="{5D0DCD03-DF7D-46A3-93D4-1068F1130C7D}" type="presOf" srcId="{FFA920DD-837B-4342-80C3-CB68AAA47AB5}" destId="{DFF77441-E171-4555-809B-1C076C11F7D5}" srcOrd="0" destOrd="0" presId="urn:microsoft.com/office/officeart/2009/3/layout/StepUpProcess"/>
    <dgm:cxn modelId="{5A1B8038-6EE9-47B5-A107-16726C468A8C}" srcId="{4479EF68-7E6E-49F9-8517-1E01FA9592B4}" destId="{D4004F2F-549C-460C-94A1-8A80CF87F8F5}" srcOrd="1" destOrd="0" parTransId="{CD07F132-AE12-4A3F-8E6D-5B1DC30742EC}" sibTransId="{3AC032ED-57EA-4BFF-903C-09E642E36FC7}"/>
    <dgm:cxn modelId="{7C410363-E84D-4A35-94E8-625245DFFC4B}" srcId="{4479EF68-7E6E-49F9-8517-1E01FA9592B4}" destId="{FFA920DD-837B-4342-80C3-CB68AAA47AB5}" srcOrd="3" destOrd="0" parTransId="{4C21795D-8ED8-4C2E-9B22-F562A987EB79}" sibTransId="{9C147FE8-2E04-4566-9D97-391575757CF2}"/>
    <dgm:cxn modelId="{B15A6043-19BA-4AEE-A7C5-5B01656DEAEB}" type="presOf" srcId="{D4004F2F-549C-460C-94A1-8A80CF87F8F5}" destId="{8DBE4847-2AAA-48E2-AF45-4A9A9FD7285A}" srcOrd="0" destOrd="0" presId="urn:microsoft.com/office/officeart/2009/3/layout/StepUpProcess"/>
    <dgm:cxn modelId="{26A4A753-6739-4B11-B710-DCB85EFC4B46}" srcId="{4479EF68-7E6E-49F9-8517-1E01FA9592B4}" destId="{CECE1764-7270-4EA8-98F4-4FA59F543BB6}" srcOrd="0" destOrd="0" parTransId="{DA12AA4C-5A5A-44CF-AFE6-437CFE2E2CAC}" sibTransId="{7FF40E43-DECD-42DD-BB07-E360FF65659A}"/>
    <dgm:cxn modelId="{E1FEB779-8854-4F39-A8D4-48BB6D7CB4A9}" type="presOf" srcId="{CF529CBE-0623-4031-BB19-C873BF11C7C8}" destId="{BF5631C1-8256-488C-93FE-DC25FBA7E814}" srcOrd="0" destOrd="0" presId="urn:microsoft.com/office/officeart/2009/3/layout/StepUpProcess"/>
    <dgm:cxn modelId="{A493AD84-1994-4474-8EC8-349E23B9650B}" type="presOf" srcId="{4479EF68-7E6E-49F9-8517-1E01FA9592B4}" destId="{06B94C43-DCE8-4166-A6FA-2953C703EB90}" srcOrd="0" destOrd="0" presId="urn:microsoft.com/office/officeart/2009/3/layout/StepUpProcess"/>
    <dgm:cxn modelId="{2A63E1F7-3972-4A67-AEA4-231713476FB0}" type="presOf" srcId="{CECE1764-7270-4EA8-98F4-4FA59F543BB6}" destId="{47065E2B-D5A9-4E28-8D32-875AE600360F}" srcOrd="0" destOrd="0" presId="urn:microsoft.com/office/officeart/2009/3/layout/StepUpProcess"/>
    <dgm:cxn modelId="{12F7D0FD-C41A-446D-BBBA-B6F1991BB967}" srcId="{4479EF68-7E6E-49F9-8517-1E01FA9592B4}" destId="{CF529CBE-0623-4031-BB19-C873BF11C7C8}" srcOrd="2" destOrd="0" parTransId="{91FCC068-1C2E-43A0-858C-0870E659C0C7}" sibTransId="{070AA0DD-8AD6-41E4-86C6-9DE68F966FEE}"/>
    <dgm:cxn modelId="{A351F0AF-8184-4F9B-B4B4-459D8D0C8FAF}" type="presParOf" srcId="{06B94C43-DCE8-4166-A6FA-2953C703EB90}" destId="{F0E92E32-B54E-4D81-A0C5-85732EDC22C5}" srcOrd="0" destOrd="0" presId="urn:microsoft.com/office/officeart/2009/3/layout/StepUpProcess"/>
    <dgm:cxn modelId="{6700CD41-0826-4A8F-9308-6F9F602CA5D9}" type="presParOf" srcId="{F0E92E32-B54E-4D81-A0C5-85732EDC22C5}" destId="{8C1F66F9-88E1-474A-B97C-3717AFC8FF61}" srcOrd="0" destOrd="0" presId="urn:microsoft.com/office/officeart/2009/3/layout/StepUpProcess"/>
    <dgm:cxn modelId="{CAE4BD8F-69AA-4079-BEA8-424346FB264E}" type="presParOf" srcId="{F0E92E32-B54E-4D81-A0C5-85732EDC22C5}" destId="{47065E2B-D5A9-4E28-8D32-875AE600360F}" srcOrd="1" destOrd="0" presId="urn:microsoft.com/office/officeart/2009/3/layout/StepUpProcess"/>
    <dgm:cxn modelId="{F4BF09A2-3247-475B-8D89-68B3357D8A0D}" type="presParOf" srcId="{F0E92E32-B54E-4D81-A0C5-85732EDC22C5}" destId="{AECA7F2D-9505-436B-B661-14EBD303189B}" srcOrd="2" destOrd="0" presId="urn:microsoft.com/office/officeart/2009/3/layout/StepUpProcess"/>
    <dgm:cxn modelId="{A8530B30-0840-4831-B4B9-66659EDCBCF8}" type="presParOf" srcId="{06B94C43-DCE8-4166-A6FA-2953C703EB90}" destId="{10CF85D7-A5E9-4BC7-9BBC-1A30418E1293}" srcOrd="1" destOrd="0" presId="urn:microsoft.com/office/officeart/2009/3/layout/StepUpProcess"/>
    <dgm:cxn modelId="{0E6A4640-752E-4183-9D73-49707FD80600}" type="presParOf" srcId="{10CF85D7-A5E9-4BC7-9BBC-1A30418E1293}" destId="{512E4467-2EA2-41FB-BA5D-267D1F571D61}" srcOrd="0" destOrd="0" presId="urn:microsoft.com/office/officeart/2009/3/layout/StepUpProcess"/>
    <dgm:cxn modelId="{F7A79A12-D43F-4A57-A1F8-6BA558186B9B}" type="presParOf" srcId="{06B94C43-DCE8-4166-A6FA-2953C703EB90}" destId="{25E56122-200E-4B36-8B74-7007E63E0962}" srcOrd="2" destOrd="0" presId="urn:microsoft.com/office/officeart/2009/3/layout/StepUpProcess"/>
    <dgm:cxn modelId="{79033F3C-E036-46BD-A687-806409DA0BA5}" type="presParOf" srcId="{25E56122-200E-4B36-8B74-7007E63E0962}" destId="{7B8617F8-BBE6-4871-B96F-D7D0104478D2}" srcOrd="0" destOrd="0" presId="urn:microsoft.com/office/officeart/2009/3/layout/StepUpProcess"/>
    <dgm:cxn modelId="{EE01804C-64CC-4101-9AF5-59B053CA4FBF}" type="presParOf" srcId="{25E56122-200E-4B36-8B74-7007E63E0962}" destId="{8DBE4847-2AAA-48E2-AF45-4A9A9FD7285A}" srcOrd="1" destOrd="0" presId="urn:microsoft.com/office/officeart/2009/3/layout/StepUpProcess"/>
    <dgm:cxn modelId="{E466EB8A-6523-42C9-A07B-F6FB914A62F0}" type="presParOf" srcId="{25E56122-200E-4B36-8B74-7007E63E0962}" destId="{F22E4565-20C8-49FD-A79C-C00920F84CFA}" srcOrd="2" destOrd="0" presId="urn:microsoft.com/office/officeart/2009/3/layout/StepUpProcess"/>
    <dgm:cxn modelId="{601EBB4C-FEC4-45C1-AA6E-02F10A04E934}" type="presParOf" srcId="{06B94C43-DCE8-4166-A6FA-2953C703EB90}" destId="{D5D3BE4D-8832-487E-B0C5-98E57B660107}" srcOrd="3" destOrd="0" presId="urn:microsoft.com/office/officeart/2009/3/layout/StepUpProcess"/>
    <dgm:cxn modelId="{2D70CC98-BF1E-4C77-A318-A1A1CC2DF075}" type="presParOf" srcId="{D5D3BE4D-8832-487E-B0C5-98E57B660107}" destId="{D2C37AA8-AD68-4300-BD93-A56A46B73252}" srcOrd="0" destOrd="0" presId="urn:microsoft.com/office/officeart/2009/3/layout/StepUpProcess"/>
    <dgm:cxn modelId="{8CD9A128-E61E-4399-8F6F-795A3E871E30}" type="presParOf" srcId="{06B94C43-DCE8-4166-A6FA-2953C703EB90}" destId="{E3450BA5-5C48-4486-9BC1-66C68E9C0758}" srcOrd="4" destOrd="0" presId="urn:microsoft.com/office/officeart/2009/3/layout/StepUpProcess"/>
    <dgm:cxn modelId="{F6FE4736-91F6-489E-92D8-E5CB27A3A371}" type="presParOf" srcId="{E3450BA5-5C48-4486-9BC1-66C68E9C0758}" destId="{2F9AC51C-AEEA-4F26-8A30-4A9A8ED56B0A}" srcOrd="0" destOrd="0" presId="urn:microsoft.com/office/officeart/2009/3/layout/StepUpProcess"/>
    <dgm:cxn modelId="{A422420C-6F99-46AA-AFBC-19B2F233B61C}" type="presParOf" srcId="{E3450BA5-5C48-4486-9BC1-66C68E9C0758}" destId="{BF5631C1-8256-488C-93FE-DC25FBA7E814}" srcOrd="1" destOrd="0" presId="urn:microsoft.com/office/officeart/2009/3/layout/StepUpProcess"/>
    <dgm:cxn modelId="{5D274CFF-B6E8-4376-97BC-A8D120EAA8F8}" type="presParOf" srcId="{E3450BA5-5C48-4486-9BC1-66C68E9C0758}" destId="{4A818888-D361-4E85-A743-33FFC434D53B}" srcOrd="2" destOrd="0" presId="urn:microsoft.com/office/officeart/2009/3/layout/StepUpProcess"/>
    <dgm:cxn modelId="{DEEFFD59-9F6B-4DAD-93F0-AF8DEB550542}" type="presParOf" srcId="{06B94C43-DCE8-4166-A6FA-2953C703EB90}" destId="{202A59F7-6E98-46BC-8470-DCD2B3043051}" srcOrd="5" destOrd="0" presId="urn:microsoft.com/office/officeart/2009/3/layout/StepUpProcess"/>
    <dgm:cxn modelId="{9FCAF45C-F4C3-4063-A109-248BDB5EB743}" type="presParOf" srcId="{202A59F7-6E98-46BC-8470-DCD2B3043051}" destId="{F1266D8D-3DCC-4BED-9E1A-E38C23F1FC85}" srcOrd="0" destOrd="0" presId="urn:microsoft.com/office/officeart/2009/3/layout/StepUpProcess"/>
    <dgm:cxn modelId="{2CEA5048-41E7-4849-88A8-77A8126DD66B}" type="presParOf" srcId="{06B94C43-DCE8-4166-A6FA-2953C703EB90}" destId="{A4115355-C4B9-4FD1-BD4D-7750F6AB6003}" srcOrd="6" destOrd="0" presId="urn:microsoft.com/office/officeart/2009/3/layout/StepUpProcess"/>
    <dgm:cxn modelId="{EC5F7E58-5F73-493A-9710-25628DFB2965}" type="presParOf" srcId="{A4115355-C4B9-4FD1-BD4D-7750F6AB6003}" destId="{F7930A9D-4A32-426D-BDD4-7862E9890888}" srcOrd="0" destOrd="0" presId="urn:microsoft.com/office/officeart/2009/3/layout/StepUpProcess"/>
    <dgm:cxn modelId="{9F29C184-6686-4E3F-95FC-30780B9B8ECF}" type="presParOf" srcId="{A4115355-C4B9-4FD1-BD4D-7750F6AB6003}" destId="{DFF77441-E171-4555-809B-1C076C11F7D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F01A9-A730-47F0-87AE-459C14DB2953}">
      <dsp:nvSpPr>
        <dsp:cNvPr id="0" name=""/>
        <dsp:cNvSpPr/>
      </dsp:nvSpPr>
      <dsp:spPr>
        <a:xfrm>
          <a:off x="1789721" y="525173"/>
          <a:ext cx="4158994" cy="4158994"/>
        </a:xfrm>
        <a:prstGeom prst="blockArc">
          <a:avLst>
            <a:gd name="adj1" fmla="val 13114286"/>
            <a:gd name="adj2" fmla="val 16200000"/>
            <a:gd name="adj3" fmla="val 3906"/>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0D7451B-F8BD-4738-A7F2-9526B18E0860}">
      <dsp:nvSpPr>
        <dsp:cNvPr id="0" name=""/>
        <dsp:cNvSpPr/>
      </dsp:nvSpPr>
      <dsp:spPr>
        <a:xfrm>
          <a:off x="1789721" y="525173"/>
          <a:ext cx="4158994" cy="4158994"/>
        </a:xfrm>
        <a:prstGeom prst="blockArc">
          <a:avLst>
            <a:gd name="adj1" fmla="val 10028571"/>
            <a:gd name="adj2" fmla="val 13114286"/>
            <a:gd name="adj3" fmla="val 3906"/>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94CB76C-2EFA-4EA0-965A-63FDB518EA47}">
      <dsp:nvSpPr>
        <dsp:cNvPr id="0" name=""/>
        <dsp:cNvSpPr/>
      </dsp:nvSpPr>
      <dsp:spPr>
        <a:xfrm>
          <a:off x="1789721" y="525173"/>
          <a:ext cx="4158994" cy="4158994"/>
        </a:xfrm>
        <a:prstGeom prst="blockArc">
          <a:avLst>
            <a:gd name="adj1" fmla="val 6942857"/>
            <a:gd name="adj2" fmla="val 10028571"/>
            <a:gd name="adj3" fmla="val 3906"/>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599256-D493-4CCA-BCB5-C64EFBDC1987}">
      <dsp:nvSpPr>
        <dsp:cNvPr id="0" name=""/>
        <dsp:cNvSpPr/>
      </dsp:nvSpPr>
      <dsp:spPr>
        <a:xfrm>
          <a:off x="1789721" y="525173"/>
          <a:ext cx="4158994" cy="4158994"/>
        </a:xfrm>
        <a:prstGeom prst="blockArc">
          <a:avLst>
            <a:gd name="adj1" fmla="val 3857143"/>
            <a:gd name="adj2" fmla="val 6942857"/>
            <a:gd name="adj3" fmla="val 3906"/>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E3FE06C-D3CD-4DE0-9952-F86F8D2511DC}">
      <dsp:nvSpPr>
        <dsp:cNvPr id="0" name=""/>
        <dsp:cNvSpPr/>
      </dsp:nvSpPr>
      <dsp:spPr>
        <a:xfrm>
          <a:off x="1789721" y="525173"/>
          <a:ext cx="4158994" cy="4158994"/>
        </a:xfrm>
        <a:prstGeom prst="blockArc">
          <a:avLst>
            <a:gd name="adj1" fmla="val 771429"/>
            <a:gd name="adj2" fmla="val 3857143"/>
            <a:gd name="adj3" fmla="val 3906"/>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79F0FF5-A06B-4134-A119-42BAAAC1209D}">
      <dsp:nvSpPr>
        <dsp:cNvPr id="0" name=""/>
        <dsp:cNvSpPr/>
      </dsp:nvSpPr>
      <dsp:spPr>
        <a:xfrm>
          <a:off x="1789721" y="525173"/>
          <a:ext cx="4158994" cy="4158994"/>
        </a:xfrm>
        <a:prstGeom prst="blockArc">
          <a:avLst>
            <a:gd name="adj1" fmla="val 19285714"/>
            <a:gd name="adj2" fmla="val 771429"/>
            <a:gd name="adj3" fmla="val 3906"/>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980D8B-D3C9-4A4D-B43C-20AE21725C56}">
      <dsp:nvSpPr>
        <dsp:cNvPr id="0" name=""/>
        <dsp:cNvSpPr/>
      </dsp:nvSpPr>
      <dsp:spPr>
        <a:xfrm>
          <a:off x="1789721" y="525173"/>
          <a:ext cx="4158994" cy="4158994"/>
        </a:xfrm>
        <a:prstGeom prst="blockArc">
          <a:avLst>
            <a:gd name="adj1" fmla="val 16200000"/>
            <a:gd name="adj2" fmla="val 19285714"/>
            <a:gd name="adj3" fmla="val 3906"/>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2A6D91-D21A-4061-8AA9-8996F5FCD339}">
      <dsp:nvSpPr>
        <dsp:cNvPr id="0" name=""/>
        <dsp:cNvSpPr/>
      </dsp:nvSpPr>
      <dsp:spPr>
        <a:xfrm>
          <a:off x="2824148" y="1623272"/>
          <a:ext cx="2090141" cy="196279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Pathways, Packages</a:t>
          </a:r>
        </a:p>
        <a:p>
          <a:pPr marL="0" lvl="0" indent="0" algn="ctr" defTabSz="622300">
            <a:lnSpc>
              <a:spcPct val="90000"/>
            </a:lnSpc>
            <a:spcBef>
              <a:spcPct val="0"/>
            </a:spcBef>
            <a:spcAft>
              <a:spcPct val="35000"/>
            </a:spcAft>
            <a:buNone/>
          </a:pPr>
          <a:r>
            <a:rPr lang="en-GB" sz="1400" b="1" kern="1200" dirty="0"/>
            <a:t>Partnerships</a:t>
          </a:r>
        </a:p>
        <a:p>
          <a:pPr marL="0" lvl="0" indent="0" algn="ctr" defTabSz="622300">
            <a:lnSpc>
              <a:spcPct val="90000"/>
            </a:lnSpc>
            <a:spcBef>
              <a:spcPct val="0"/>
            </a:spcBef>
            <a:spcAft>
              <a:spcPct val="35000"/>
            </a:spcAft>
            <a:buNone/>
          </a:pPr>
          <a:r>
            <a:rPr lang="en-GB" sz="1400" b="1" kern="1200" dirty="0" err="1"/>
            <a:t>Carnbroe</a:t>
          </a:r>
          <a:r>
            <a:rPr lang="en-GB" sz="1400" b="1" kern="1200" dirty="0"/>
            <a:t> Site</a:t>
          </a:r>
        </a:p>
      </dsp:txBody>
      <dsp:txXfrm>
        <a:off x="3130242" y="1910717"/>
        <a:ext cx="1477953" cy="1387907"/>
      </dsp:txXfrm>
    </dsp:sp>
    <dsp:sp modelId="{C336B4A3-B418-48D4-B904-09AC8FCCB555}">
      <dsp:nvSpPr>
        <dsp:cNvPr id="0" name=""/>
        <dsp:cNvSpPr/>
      </dsp:nvSpPr>
      <dsp:spPr>
        <a:xfrm>
          <a:off x="3305178" y="1743"/>
          <a:ext cx="1128081" cy="112808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Skills Academy</a:t>
          </a:r>
        </a:p>
      </dsp:txBody>
      <dsp:txXfrm>
        <a:off x="3470382" y="166947"/>
        <a:ext cx="797673" cy="797673"/>
      </dsp:txXfrm>
    </dsp:sp>
    <dsp:sp modelId="{0D99613A-48AC-49FA-8C92-F1BE2E214DCB}">
      <dsp:nvSpPr>
        <dsp:cNvPr id="0" name=""/>
        <dsp:cNvSpPr/>
      </dsp:nvSpPr>
      <dsp:spPr>
        <a:xfrm>
          <a:off x="4899243" y="769405"/>
          <a:ext cx="1128081" cy="1128081"/>
        </a:xfrm>
        <a:prstGeom prst="ellips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Catering</a:t>
          </a:r>
        </a:p>
      </dsp:txBody>
      <dsp:txXfrm>
        <a:off x="5064447" y="934609"/>
        <a:ext cx="797673" cy="797673"/>
      </dsp:txXfrm>
    </dsp:sp>
    <dsp:sp modelId="{C7EDFEDD-5AA5-48BF-87A5-E1EADF349B65}">
      <dsp:nvSpPr>
        <dsp:cNvPr id="0" name=""/>
        <dsp:cNvSpPr/>
      </dsp:nvSpPr>
      <dsp:spPr>
        <a:xfrm>
          <a:off x="5292945" y="2494324"/>
          <a:ext cx="1128081" cy="1128081"/>
        </a:xfrm>
        <a:prstGeom prst="ellips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Rural Skills</a:t>
          </a:r>
        </a:p>
      </dsp:txBody>
      <dsp:txXfrm>
        <a:off x="5458149" y="2659528"/>
        <a:ext cx="797673" cy="797673"/>
      </dsp:txXfrm>
    </dsp:sp>
    <dsp:sp modelId="{7813E5B3-4F24-4E37-B29E-C7546D897B8E}">
      <dsp:nvSpPr>
        <dsp:cNvPr id="0" name=""/>
        <dsp:cNvSpPr/>
      </dsp:nvSpPr>
      <dsp:spPr>
        <a:xfrm>
          <a:off x="4189817" y="3877602"/>
          <a:ext cx="1128081" cy="1128081"/>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Counselling Services</a:t>
          </a:r>
        </a:p>
      </dsp:txBody>
      <dsp:txXfrm>
        <a:off x="4355021" y="4042806"/>
        <a:ext cx="797673" cy="797673"/>
      </dsp:txXfrm>
    </dsp:sp>
    <dsp:sp modelId="{5D545287-390B-466F-AC41-2F795E55239B}">
      <dsp:nvSpPr>
        <dsp:cNvPr id="0" name=""/>
        <dsp:cNvSpPr/>
      </dsp:nvSpPr>
      <dsp:spPr>
        <a:xfrm>
          <a:off x="2420538" y="3877602"/>
          <a:ext cx="1128081" cy="1128081"/>
        </a:xfrm>
        <a:prstGeom prst="ellips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Sport Interventions</a:t>
          </a:r>
        </a:p>
      </dsp:txBody>
      <dsp:txXfrm>
        <a:off x="2585742" y="4042806"/>
        <a:ext cx="797673" cy="797673"/>
      </dsp:txXfrm>
    </dsp:sp>
    <dsp:sp modelId="{D6BA2996-9B16-4233-8F4D-09BE988A397F}">
      <dsp:nvSpPr>
        <dsp:cNvPr id="0" name=""/>
        <dsp:cNvSpPr/>
      </dsp:nvSpPr>
      <dsp:spPr>
        <a:xfrm>
          <a:off x="1317411" y="2494324"/>
          <a:ext cx="1128081" cy="1128081"/>
        </a:xfrm>
        <a:prstGeom prst="ellips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Digital Classroom</a:t>
          </a:r>
        </a:p>
      </dsp:txBody>
      <dsp:txXfrm>
        <a:off x="1482615" y="2659528"/>
        <a:ext cx="797673" cy="797673"/>
      </dsp:txXfrm>
    </dsp:sp>
    <dsp:sp modelId="{117A08DC-B8DB-4E67-952D-06867B4386C8}">
      <dsp:nvSpPr>
        <dsp:cNvPr id="0" name=""/>
        <dsp:cNvSpPr/>
      </dsp:nvSpPr>
      <dsp:spPr>
        <a:xfrm>
          <a:off x="1711112" y="769405"/>
          <a:ext cx="1128081" cy="1128081"/>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Mainstream School</a:t>
          </a:r>
        </a:p>
      </dsp:txBody>
      <dsp:txXfrm>
        <a:off x="1876316" y="934609"/>
        <a:ext cx="797673" cy="797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7451B-F8BD-4738-A7F2-9526B18E0860}">
      <dsp:nvSpPr>
        <dsp:cNvPr id="0" name=""/>
        <dsp:cNvSpPr/>
      </dsp:nvSpPr>
      <dsp:spPr>
        <a:xfrm>
          <a:off x="1745215" y="379710"/>
          <a:ext cx="4248007" cy="4248007"/>
        </a:xfrm>
        <a:prstGeom prst="blockArc">
          <a:avLst>
            <a:gd name="adj1" fmla="val 14040000"/>
            <a:gd name="adj2" fmla="val 16200000"/>
            <a:gd name="adj3" fmla="val 2757"/>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6BCAE00-EF38-42D4-AA7A-953E7CE690EF}">
      <dsp:nvSpPr>
        <dsp:cNvPr id="0" name=""/>
        <dsp:cNvSpPr/>
      </dsp:nvSpPr>
      <dsp:spPr>
        <a:xfrm>
          <a:off x="1745215" y="379710"/>
          <a:ext cx="4248007" cy="4248007"/>
        </a:xfrm>
        <a:prstGeom prst="blockArc">
          <a:avLst>
            <a:gd name="adj1" fmla="val 11880000"/>
            <a:gd name="adj2" fmla="val 14040000"/>
            <a:gd name="adj3" fmla="val 2757"/>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6EBF5F5-52E8-4431-AB8A-1D27442CEDF0}">
      <dsp:nvSpPr>
        <dsp:cNvPr id="0" name=""/>
        <dsp:cNvSpPr/>
      </dsp:nvSpPr>
      <dsp:spPr>
        <a:xfrm>
          <a:off x="1745215" y="379710"/>
          <a:ext cx="4248007" cy="4248007"/>
        </a:xfrm>
        <a:prstGeom prst="blockArc">
          <a:avLst>
            <a:gd name="adj1" fmla="val 9720000"/>
            <a:gd name="adj2" fmla="val 11880000"/>
            <a:gd name="adj3" fmla="val 2757"/>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39D3A1F-486B-4E82-AC1E-09CE6E03E057}">
      <dsp:nvSpPr>
        <dsp:cNvPr id="0" name=""/>
        <dsp:cNvSpPr/>
      </dsp:nvSpPr>
      <dsp:spPr>
        <a:xfrm>
          <a:off x="1745215" y="379710"/>
          <a:ext cx="4248007" cy="4248007"/>
        </a:xfrm>
        <a:prstGeom prst="blockArc">
          <a:avLst>
            <a:gd name="adj1" fmla="val 7560000"/>
            <a:gd name="adj2" fmla="val 9720000"/>
            <a:gd name="adj3" fmla="val 2757"/>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94CB76C-2EFA-4EA0-965A-63FDB518EA47}">
      <dsp:nvSpPr>
        <dsp:cNvPr id="0" name=""/>
        <dsp:cNvSpPr/>
      </dsp:nvSpPr>
      <dsp:spPr>
        <a:xfrm>
          <a:off x="1745215" y="379710"/>
          <a:ext cx="4248007" cy="4248007"/>
        </a:xfrm>
        <a:prstGeom prst="blockArc">
          <a:avLst>
            <a:gd name="adj1" fmla="val 5400000"/>
            <a:gd name="adj2" fmla="val 7560000"/>
            <a:gd name="adj3" fmla="val 2757"/>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E599256-D493-4CCA-BCB5-C64EFBDC1987}">
      <dsp:nvSpPr>
        <dsp:cNvPr id="0" name=""/>
        <dsp:cNvSpPr/>
      </dsp:nvSpPr>
      <dsp:spPr>
        <a:xfrm>
          <a:off x="1745215" y="379710"/>
          <a:ext cx="4248007" cy="4248007"/>
        </a:xfrm>
        <a:prstGeom prst="blockArc">
          <a:avLst>
            <a:gd name="adj1" fmla="val 3240000"/>
            <a:gd name="adj2" fmla="val 5400000"/>
            <a:gd name="adj3" fmla="val 2757"/>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D9F3D08-6023-4400-BC82-D4B8A755AA82}">
      <dsp:nvSpPr>
        <dsp:cNvPr id="0" name=""/>
        <dsp:cNvSpPr/>
      </dsp:nvSpPr>
      <dsp:spPr>
        <a:xfrm>
          <a:off x="1745215" y="379710"/>
          <a:ext cx="4248007" cy="4248007"/>
        </a:xfrm>
        <a:prstGeom prst="blockArc">
          <a:avLst>
            <a:gd name="adj1" fmla="val 1080000"/>
            <a:gd name="adj2" fmla="val 3240000"/>
            <a:gd name="adj3" fmla="val 2757"/>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E3FE06C-D3CD-4DE0-9952-F86F8D2511DC}">
      <dsp:nvSpPr>
        <dsp:cNvPr id="0" name=""/>
        <dsp:cNvSpPr/>
      </dsp:nvSpPr>
      <dsp:spPr>
        <a:xfrm>
          <a:off x="1745215" y="379710"/>
          <a:ext cx="4248007" cy="4248007"/>
        </a:xfrm>
        <a:prstGeom prst="blockArc">
          <a:avLst>
            <a:gd name="adj1" fmla="val 20520000"/>
            <a:gd name="adj2" fmla="val 1080000"/>
            <a:gd name="adj3" fmla="val 2757"/>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79F0FF5-A06B-4134-A119-42BAAAC1209D}">
      <dsp:nvSpPr>
        <dsp:cNvPr id="0" name=""/>
        <dsp:cNvSpPr/>
      </dsp:nvSpPr>
      <dsp:spPr>
        <a:xfrm>
          <a:off x="1745215" y="379710"/>
          <a:ext cx="4248007" cy="4248007"/>
        </a:xfrm>
        <a:prstGeom prst="blockArc">
          <a:avLst>
            <a:gd name="adj1" fmla="val 18360000"/>
            <a:gd name="adj2" fmla="val 20520000"/>
            <a:gd name="adj3" fmla="val 2757"/>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1137D64-EABC-46B4-ADFE-806F8D763D29}">
      <dsp:nvSpPr>
        <dsp:cNvPr id="0" name=""/>
        <dsp:cNvSpPr/>
      </dsp:nvSpPr>
      <dsp:spPr>
        <a:xfrm>
          <a:off x="1745215" y="379710"/>
          <a:ext cx="4248007" cy="4248007"/>
        </a:xfrm>
        <a:prstGeom prst="blockArc">
          <a:avLst>
            <a:gd name="adj1" fmla="val 16200000"/>
            <a:gd name="adj2" fmla="val 18360000"/>
            <a:gd name="adj3" fmla="val 2757"/>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02A6D91-D21A-4061-8AA9-8996F5FCD339}">
      <dsp:nvSpPr>
        <dsp:cNvPr id="0" name=""/>
        <dsp:cNvSpPr/>
      </dsp:nvSpPr>
      <dsp:spPr>
        <a:xfrm>
          <a:off x="2877549" y="1514472"/>
          <a:ext cx="1983338" cy="1978482"/>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Pathways, Packages</a:t>
          </a:r>
        </a:p>
        <a:p>
          <a:pPr marL="0" lvl="0" indent="0" algn="ctr" defTabSz="622300">
            <a:lnSpc>
              <a:spcPct val="90000"/>
            </a:lnSpc>
            <a:spcBef>
              <a:spcPct val="0"/>
            </a:spcBef>
            <a:spcAft>
              <a:spcPct val="35000"/>
            </a:spcAft>
            <a:buNone/>
          </a:pPr>
          <a:r>
            <a:rPr lang="en-GB" sz="1400" b="1" kern="1200" dirty="0"/>
            <a:t>Partnerships</a:t>
          </a:r>
        </a:p>
        <a:p>
          <a:pPr marL="0" lvl="0" indent="0" algn="ctr" defTabSz="622300">
            <a:lnSpc>
              <a:spcPct val="90000"/>
            </a:lnSpc>
            <a:spcBef>
              <a:spcPct val="0"/>
            </a:spcBef>
            <a:spcAft>
              <a:spcPct val="35000"/>
            </a:spcAft>
            <a:buNone/>
          </a:pPr>
          <a:r>
            <a:rPr lang="en-GB" sz="1400" b="1" kern="1200" dirty="0" err="1"/>
            <a:t>Coltness</a:t>
          </a:r>
          <a:r>
            <a:rPr lang="en-GB" sz="1400" b="1" kern="1200" dirty="0"/>
            <a:t> High</a:t>
          </a:r>
        </a:p>
      </dsp:txBody>
      <dsp:txXfrm>
        <a:off x="3168002" y="1804214"/>
        <a:ext cx="1402432" cy="1398998"/>
      </dsp:txXfrm>
    </dsp:sp>
    <dsp:sp modelId="{1A178C40-E13D-4769-9E0C-EF9AA756E1D6}">
      <dsp:nvSpPr>
        <dsp:cNvPr id="0" name=""/>
        <dsp:cNvSpPr/>
      </dsp:nvSpPr>
      <dsp:spPr>
        <a:xfrm>
          <a:off x="3462554" y="2325"/>
          <a:ext cx="813329" cy="813329"/>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Automotive</a:t>
          </a:r>
        </a:p>
        <a:p>
          <a:pPr marL="0" lvl="0" indent="0" algn="ctr" defTabSz="355600">
            <a:lnSpc>
              <a:spcPct val="90000"/>
            </a:lnSpc>
            <a:spcBef>
              <a:spcPct val="0"/>
            </a:spcBef>
            <a:spcAft>
              <a:spcPct val="35000"/>
            </a:spcAft>
            <a:buNone/>
          </a:pPr>
          <a:r>
            <a:rPr lang="en-GB" sz="800" kern="1200" dirty="0"/>
            <a:t>LAGTA</a:t>
          </a:r>
        </a:p>
      </dsp:txBody>
      <dsp:txXfrm>
        <a:off x="3581663" y="121434"/>
        <a:ext cx="575111" cy="575111"/>
      </dsp:txXfrm>
    </dsp:sp>
    <dsp:sp modelId="{0D99613A-48AC-49FA-8C92-F1BE2E214DCB}">
      <dsp:nvSpPr>
        <dsp:cNvPr id="0" name=""/>
        <dsp:cNvSpPr/>
      </dsp:nvSpPr>
      <dsp:spPr>
        <a:xfrm>
          <a:off x="4693802" y="402381"/>
          <a:ext cx="813329" cy="813329"/>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Lanarkshire Catering School</a:t>
          </a:r>
        </a:p>
      </dsp:txBody>
      <dsp:txXfrm>
        <a:off x="4812911" y="521490"/>
        <a:ext cx="575111" cy="575111"/>
      </dsp:txXfrm>
    </dsp:sp>
    <dsp:sp modelId="{C7EDFEDD-5AA5-48BF-87A5-E1EADF349B65}">
      <dsp:nvSpPr>
        <dsp:cNvPr id="0" name=""/>
        <dsp:cNvSpPr/>
      </dsp:nvSpPr>
      <dsp:spPr>
        <a:xfrm>
          <a:off x="5454755" y="1449743"/>
          <a:ext cx="813329" cy="813329"/>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Rural Skills</a:t>
          </a:r>
        </a:p>
      </dsp:txBody>
      <dsp:txXfrm>
        <a:off x="5573864" y="1568852"/>
        <a:ext cx="575111" cy="575111"/>
      </dsp:txXfrm>
    </dsp:sp>
    <dsp:sp modelId="{9A901FD5-D348-486A-887A-F2449672C0A2}">
      <dsp:nvSpPr>
        <dsp:cNvPr id="0" name=""/>
        <dsp:cNvSpPr/>
      </dsp:nvSpPr>
      <dsp:spPr>
        <a:xfrm>
          <a:off x="5454755" y="2744354"/>
          <a:ext cx="813329" cy="81332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Construction Skills Academy</a:t>
          </a:r>
        </a:p>
      </dsp:txBody>
      <dsp:txXfrm>
        <a:off x="5573864" y="2863463"/>
        <a:ext cx="575111" cy="575111"/>
      </dsp:txXfrm>
    </dsp:sp>
    <dsp:sp modelId="{7813E5B3-4F24-4E37-B29E-C7546D897B8E}">
      <dsp:nvSpPr>
        <dsp:cNvPr id="0" name=""/>
        <dsp:cNvSpPr/>
      </dsp:nvSpPr>
      <dsp:spPr>
        <a:xfrm>
          <a:off x="4693802" y="3791716"/>
          <a:ext cx="813329" cy="813329"/>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Counselling Services</a:t>
          </a:r>
        </a:p>
      </dsp:txBody>
      <dsp:txXfrm>
        <a:off x="4812911" y="3910825"/>
        <a:ext cx="575111" cy="575111"/>
      </dsp:txXfrm>
    </dsp:sp>
    <dsp:sp modelId="{5D545287-390B-466F-AC41-2F795E55239B}">
      <dsp:nvSpPr>
        <dsp:cNvPr id="0" name=""/>
        <dsp:cNvSpPr/>
      </dsp:nvSpPr>
      <dsp:spPr>
        <a:xfrm>
          <a:off x="3462554" y="4191773"/>
          <a:ext cx="813329" cy="813329"/>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Sport Interventions</a:t>
          </a:r>
        </a:p>
      </dsp:txBody>
      <dsp:txXfrm>
        <a:off x="3581663" y="4310882"/>
        <a:ext cx="575111" cy="575111"/>
      </dsp:txXfrm>
    </dsp:sp>
    <dsp:sp modelId="{3C283B9F-C6A9-4571-AF89-3C73F391F405}">
      <dsp:nvSpPr>
        <dsp:cNvPr id="0" name=""/>
        <dsp:cNvSpPr/>
      </dsp:nvSpPr>
      <dsp:spPr>
        <a:xfrm>
          <a:off x="2231306" y="3791716"/>
          <a:ext cx="813329" cy="813329"/>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Early Education &amp; Childcare</a:t>
          </a:r>
        </a:p>
      </dsp:txBody>
      <dsp:txXfrm>
        <a:off x="2350415" y="3910825"/>
        <a:ext cx="575111" cy="575111"/>
      </dsp:txXfrm>
    </dsp:sp>
    <dsp:sp modelId="{7E38CD63-A863-4309-8029-3E174DFEE226}">
      <dsp:nvSpPr>
        <dsp:cNvPr id="0" name=""/>
        <dsp:cNvSpPr/>
      </dsp:nvSpPr>
      <dsp:spPr>
        <a:xfrm>
          <a:off x="1470353" y="2744354"/>
          <a:ext cx="813329" cy="813329"/>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New College Lanarkshire</a:t>
          </a:r>
        </a:p>
      </dsp:txBody>
      <dsp:txXfrm>
        <a:off x="1589462" y="2863463"/>
        <a:ext cx="575111" cy="575111"/>
      </dsp:txXfrm>
    </dsp:sp>
    <dsp:sp modelId="{5031CEE1-419F-4E8B-B06E-A9140F60502A}">
      <dsp:nvSpPr>
        <dsp:cNvPr id="0" name=""/>
        <dsp:cNvSpPr/>
      </dsp:nvSpPr>
      <dsp:spPr>
        <a:xfrm>
          <a:off x="1470353" y="1449743"/>
          <a:ext cx="813329" cy="81332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Glasgow Kelvin College</a:t>
          </a:r>
        </a:p>
      </dsp:txBody>
      <dsp:txXfrm>
        <a:off x="1589462" y="1568852"/>
        <a:ext cx="575111" cy="575111"/>
      </dsp:txXfrm>
    </dsp:sp>
    <dsp:sp modelId="{D6BA2996-9B16-4233-8F4D-09BE988A397F}">
      <dsp:nvSpPr>
        <dsp:cNvPr id="0" name=""/>
        <dsp:cNvSpPr/>
      </dsp:nvSpPr>
      <dsp:spPr>
        <a:xfrm>
          <a:off x="2231306" y="402381"/>
          <a:ext cx="813329" cy="813329"/>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Skills Academy</a:t>
          </a:r>
        </a:p>
      </dsp:txBody>
      <dsp:txXfrm>
        <a:off x="2350415" y="521490"/>
        <a:ext cx="575111" cy="5751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F66F9-88E1-474A-B97C-3717AFC8FF61}">
      <dsp:nvSpPr>
        <dsp:cNvPr id="0" name=""/>
        <dsp:cNvSpPr/>
      </dsp:nvSpPr>
      <dsp:spPr>
        <a:xfrm rot="5400000">
          <a:off x="654884" y="865888"/>
          <a:ext cx="1494125" cy="2486191"/>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7065E2B-D5A9-4E28-8D32-875AE600360F}">
      <dsp:nvSpPr>
        <dsp:cNvPr id="0" name=""/>
        <dsp:cNvSpPr/>
      </dsp:nvSpPr>
      <dsp:spPr>
        <a:xfrm>
          <a:off x="492050" y="1608724"/>
          <a:ext cx="2071403" cy="1967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Pathways</a:t>
          </a:r>
        </a:p>
      </dsp:txBody>
      <dsp:txXfrm>
        <a:off x="492050" y="1608724"/>
        <a:ext cx="2071403" cy="1967477"/>
      </dsp:txXfrm>
    </dsp:sp>
    <dsp:sp modelId="{AECA7F2D-9505-436B-B661-14EBD303189B}">
      <dsp:nvSpPr>
        <dsp:cNvPr id="0" name=""/>
        <dsp:cNvSpPr/>
      </dsp:nvSpPr>
      <dsp:spPr>
        <a:xfrm>
          <a:off x="2226526" y="682852"/>
          <a:ext cx="423499" cy="423499"/>
        </a:xfrm>
        <a:prstGeom prst="triangle">
          <a:avLst>
            <a:gd name="adj" fmla="val 10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0E4777E-5D30-4C9A-80E1-0D5F8D616695}">
      <dsp:nvSpPr>
        <dsp:cNvPr id="0" name=""/>
        <dsp:cNvSpPr/>
      </dsp:nvSpPr>
      <dsp:spPr>
        <a:xfrm rot="5400000">
          <a:off x="3402649" y="185951"/>
          <a:ext cx="1494125" cy="2486191"/>
        </a:xfrm>
        <a:prstGeom prst="corner">
          <a:avLst>
            <a:gd name="adj1" fmla="val 16120"/>
            <a:gd name="adj2" fmla="val 1611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4E3BF6-4E7E-41B5-88DD-D7570202A8AF}">
      <dsp:nvSpPr>
        <dsp:cNvPr id="0" name=""/>
        <dsp:cNvSpPr/>
      </dsp:nvSpPr>
      <dsp:spPr>
        <a:xfrm>
          <a:off x="3244719" y="991155"/>
          <a:ext cx="2096205" cy="1967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Packages</a:t>
          </a:r>
        </a:p>
      </dsp:txBody>
      <dsp:txXfrm>
        <a:off x="3244719" y="991155"/>
        <a:ext cx="2096205" cy="1967477"/>
      </dsp:txXfrm>
    </dsp:sp>
    <dsp:sp modelId="{3E03F9BB-2EF8-46F5-B0B8-7B82761F824D}">
      <dsp:nvSpPr>
        <dsp:cNvPr id="0" name=""/>
        <dsp:cNvSpPr/>
      </dsp:nvSpPr>
      <dsp:spPr>
        <a:xfrm>
          <a:off x="4974291" y="2915"/>
          <a:ext cx="423499" cy="423499"/>
        </a:xfrm>
        <a:prstGeom prst="triangle">
          <a:avLst>
            <a:gd name="adj" fmla="val 10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C3BAF89-7048-4E4D-942F-0FA2D9A3B7FF}">
      <dsp:nvSpPr>
        <dsp:cNvPr id="0" name=""/>
        <dsp:cNvSpPr/>
      </dsp:nvSpPr>
      <dsp:spPr>
        <a:xfrm rot="5400000">
          <a:off x="6016782" y="-529635"/>
          <a:ext cx="1494125" cy="2486191"/>
        </a:xfrm>
        <a:prstGeom prst="corner">
          <a:avLst>
            <a:gd name="adj1" fmla="val 16120"/>
            <a:gd name="adj2" fmla="val 1611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1F459C7-621E-4035-B170-B9523E888C2A}">
      <dsp:nvSpPr>
        <dsp:cNvPr id="0" name=""/>
        <dsp:cNvSpPr/>
      </dsp:nvSpPr>
      <dsp:spPr>
        <a:xfrm>
          <a:off x="5997748" y="218196"/>
          <a:ext cx="2244547" cy="1967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Partnerships</a:t>
          </a:r>
        </a:p>
      </dsp:txBody>
      <dsp:txXfrm>
        <a:off x="5997748" y="218196"/>
        <a:ext cx="2244547" cy="1967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F66F9-88E1-474A-B97C-3717AFC8FF61}">
      <dsp:nvSpPr>
        <dsp:cNvPr id="0" name=""/>
        <dsp:cNvSpPr/>
      </dsp:nvSpPr>
      <dsp:spPr>
        <a:xfrm rot="5400000">
          <a:off x="376821" y="1558754"/>
          <a:ext cx="1126843" cy="1875042"/>
        </a:xfrm>
        <a:prstGeom prst="corner">
          <a:avLst>
            <a:gd name="adj1" fmla="val 16120"/>
            <a:gd name="adj2" fmla="val 161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7065E2B-D5A9-4E28-8D32-875AE600360F}">
      <dsp:nvSpPr>
        <dsp:cNvPr id="0" name=""/>
        <dsp:cNvSpPr/>
      </dsp:nvSpPr>
      <dsp:spPr>
        <a:xfrm>
          <a:off x="231678" y="2132907"/>
          <a:ext cx="1828273" cy="148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Phase 1 – Sep 2023</a:t>
          </a:r>
        </a:p>
      </dsp:txBody>
      <dsp:txXfrm>
        <a:off x="231678" y="2132907"/>
        <a:ext cx="1828273" cy="1483837"/>
      </dsp:txXfrm>
    </dsp:sp>
    <dsp:sp modelId="{AECA7F2D-9505-436B-B661-14EBD303189B}">
      <dsp:nvSpPr>
        <dsp:cNvPr id="0" name=""/>
        <dsp:cNvSpPr/>
      </dsp:nvSpPr>
      <dsp:spPr>
        <a:xfrm>
          <a:off x="1562126" y="1420712"/>
          <a:ext cx="319396" cy="319396"/>
        </a:xfrm>
        <a:prstGeom prst="triangle">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B8617F8-BBE6-4871-B96F-D7D0104478D2}">
      <dsp:nvSpPr>
        <dsp:cNvPr id="0" name=""/>
        <dsp:cNvSpPr/>
      </dsp:nvSpPr>
      <dsp:spPr>
        <a:xfrm rot="5400000">
          <a:off x="2516876" y="1045957"/>
          <a:ext cx="1126843" cy="1875042"/>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DBE4847-2AAA-48E2-AF45-4A9A9FD7285A}">
      <dsp:nvSpPr>
        <dsp:cNvPr id="0" name=""/>
        <dsp:cNvSpPr/>
      </dsp:nvSpPr>
      <dsp:spPr>
        <a:xfrm>
          <a:off x="2369007" y="1650261"/>
          <a:ext cx="1881156" cy="148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Phase 2 – from </a:t>
          </a:r>
        </a:p>
        <a:p>
          <a:pPr marL="0" lvl="0" indent="0" algn="l" defTabSz="711200">
            <a:lnSpc>
              <a:spcPct val="90000"/>
            </a:lnSpc>
            <a:spcBef>
              <a:spcPct val="0"/>
            </a:spcBef>
            <a:spcAft>
              <a:spcPct val="35000"/>
            </a:spcAft>
            <a:buNone/>
          </a:pPr>
          <a:r>
            <a:rPr lang="en-GB" sz="1600" kern="1200"/>
            <a:t>Oct 2023</a:t>
          </a:r>
        </a:p>
      </dsp:txBody>
      <dsp:txXfrm>
        <a:off x="2369007" y="1650261"/>
        <a:ext cx="1881156" cy="1483837"/>
      </dsp:txXfrm>
    </dsp:sp>
    <dsp:sp modelId="{F22E4565-20C8-49FD-A79C-C00920F84CFA}">
      <dsp:nvSpPr>
        <dsp:cNvPr id="0" name=""/>
        <dsp:cNvSpPr/>
      </dsp:nvSpPr>
      <dsp:spPr>
        <a:xfrm>
          <a:off x="3702181" y="907915"/>
          <a:ext cx="319396" cy="319396"/>
        </a:xfrm>
        <a:prstGeom prst="triangle">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F9AC51C-AEEA-4F26-8A30-4A9A8ED56B0A}">
      <dsp:nvSpPr>
        <dsp:cNvPr id="0" name=""/>
        <dsp:cNvSpPr/>
      </dsp:nvSpPr>
      <dsp:spPr>
        <a:xfrm rot="5400000">
          <a:off x="4656930" y="533160"/>
          <a:ext cx="1126843" cy="1875042"/>
        </a:xfrm>
        <a:prstGeom prst="corner">
          <a:avLst>
            <a:gd name="adj1" fmla="val 16120"/>
            <a:gd name="adj2" fmla="val 161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F5631C1-8256-488C-93FE-DC25FBA7E814}">
      <dsp:nvSpPr>
        <dsp:cNvPr id="0" name=""/>
        <dsp:cNvSpPr/>
      </dsp:nvSpPr>
      <dsp:spPr>
        <a:xfrm>
          <a:off x="4468832" y="1093394"/>
          <a:ext cx="1692799" cy="148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Phase 3 – from </a:t>
          </a:r>
        </a:p>
        <a:p>
          <a:pPr marL="0" lvl="0" indent="0" algn="l" defTabSz="711200">
            <a:lnSpc>
              <a:spcPct val="90000"/>
            </a:lnSpc>
            <a:spcBef>
              <a:spcPct val="0"/>
            </a:spcBef>
            <a:spcAft>
              <a:spcPct val="35000"/>
            </a:spcAft>
            <a:buNone/>
          </a:pPr>
          <a:r>
            <a:rPr lang="en-GB" sz="1600" kern="1200"/>
            <a:t>Oct 2023</a:t>
          </a:r>
        </a:p>
      </dsp:txBody>
      <dsp:txXfrm>
        <a:off x="4468832" y="1093394"/>
        <a:ext cx="1692799" cy="1483837"/>
      </dsp:txXfrm>
    </dsp:sp>
    <dsp:sp modelId="{4A818888-D361-4E85-A743-33FFC434D53B}">
      <dsp:nvSpPr>
        <dsp:cNvPr id="0" name=""/>
        <dsp:cNvSpPr/>
      </dsp:nvSpPr>
      <dsp:spPr>
        <a:xfrm>
          <a:off x="5842235" y="395118"/>
          <a:ext cx="319396" cy="319396"/>
        </a:xfrm>
        <a:prstGeom prst="triangle">
          <a:avLst>
            <a:gd name="adj" fmla="val 1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7930A9D-4A32-426D-BDD4-7862E9890888}">
      <dsp:nvSpPr>
        <dsp:cNvPr id="0" name=""/>
        <dsp:cNvSpPr/>
      </dsp:nvSpPr>
      <dsp:spPr>
        <a:xfrm rot="5400000">
          <a:off x="6796984" y="20364"/>
          <a:ext cx="1126843" cy="1875042"/>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FF77441-E171-4555-809B-1C076C11F7D5}">
      <dsp:nvSpPr>
        <dsp:cNvPr id="0" name=""/>
        <dsp:cNvSpPr/>
      </dsp:nvSpPr>
      <dsp:spPr>
        <a:xfrm>
          <a:off x="6608886" y="580597"/>
          <a:ext cx="1692799" cy="148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Phase 4 – by </a:t>
          </a:r>
        </a:p>
        <a:p>
          <a:pPr marL="0" lvl="0" indent="0" algn="l" defTabSz="711200">
            <a:lnSpc>
              <a:spcPct val="90000"/>
            </a:lnSpc>
            <a:spcBef>
              <a:spcPct val="0"/>
            </a:spcBef>
            <a:spcAft>
              <a:spcPct val="35000"/>
            </a:spcAft>
            <a:buNone/>
          </a:pPr>
          <a:r>
            <a:rPr lang="en-GB" sz="1600" kern="1200"/>
            <a:t>Jan 2024</a:t>
          </a:r>
        </a:p>
      </dsp:txBody>
      <dsp:txXfrm>
        <a:off x="6608886" y="580597"/>
        <a:ext cx="1692799" cy="148383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791EFEA4-5014-4218-95FB-15B80B057965}" type="datetimeFigureOut">
              <a:rPr lang="en-GB" smtClean="0"/>
              <a:t>08/03/2023</a:t>
            </a:fld>
            <a:endParaRPr lang="en-GB"/>
          </a:p>
        </p:txBody>
      </p:sp>
      <p:sp>
        <p:nvSpPr>
          <p:cNvPr id="4" name="Slide Image Placeholder 3"/>
          <p:cNvSpPr>
            <a:spLocks noGrp="1" noRot="1" noChangeAspect="1"/>
          </p:cNvSpPr>
          <p:nvPr>
            <p:ph type="sldImg" idx="2"/>
          </p:nvPr>
        </p:nvSpPr>
        <p:spPr>
          <a:xfrm>
            <a:off x="1114425" y="1233488"/>
            <a:ext cx="4440238"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23"/>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21"/>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21"/>
            <a:ext cx="2889938" cy="495347"/>
          </a:xfrm>
          <a:prstGeom prst="rect">
            <a:avLst/>
          </a:prstGeom>
        </p:spPr>
        <p:txBody>
          <a:bodyPr vert="horz" lIns="91440" tIns="45720" rIns="91440" bIns="45720" rtlCol="0" anchor="b"/>
          <a:lstStyle>
            <a:lvl1pPr algn="r">
              <a:defRPr sz="1200"/>
            </a:lvl1pPr>
          </a:lstStyle>
          <a:p>
            <a:fld id="{FCFDC614-4CF6-4288-B2DB-1E64BF6DCCC3}" type="slidenum">
              <a:rPr lang="en-GB" smtClean="0"/>
              <a:t>‹#›</a:t>
            </a:fld>
            <a:endParaRPr lang="en-GB"/>
          </a:p>
        </p:txBody>
      </p:sp>
    </p:spTree>
    <p:extLst>
      <p:ext uri="{BB962C8B-B14F-4D97-AF65-F5344CB8AC3E}">
        <p14:creationId xmlns:p14="http://schemas.microsoft.com/office/powerpoint/2010/main" val="32801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fld id="{FCFDC614-4CF6-4288-B2DB-1E64BF6DCCC3}" type="slidenum">
              <a:rPr lang="en-GB" smtClean="0"/>
              <a:t>2</a:t>
            </a:fld>
            <a:endParaRPr lang="en-GB"/>
          </a:p>
        </p:txBody>
      </p:sp>
    </p:spTree>
    <p:extLst>
      <p:ext uri="{BB962C8B-B14F-4D97-AF65-F5344CB8AC3E}">
        <p14:creationId xmlns:p14="http://schemas.microsoft.com/office/powerpoint/2010/main" val="147598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North Lanarkshire Council’s Vocational Education Programme differs from most LA’s…as with it’s commitment to in-school delivery &amp; capital funding for ‘fit for purpose’ vocational classes.</a:t>
            </a:r>
          </a:p>
          <a:p>
            <a:r>
              <a:rPr lang="en-GB" dirty="0"/>
              <a:t>NLC Pre-Lockdown was the largest provider of in-school </a:t>
            </a:r>
            <a:r>
              <a:rPr lang="en-GB" dirty="0" err="1"/>
              <a:t>Voc</a:t>
            </a:r>
            <a:r>
              <a:rPr lang="en-GB" dirty="0"/>
              <a:t> Ed (including what we would term as Traditional </a:t>
            </a:r>
            <a:r>
              <a:rPr lang="en-GB" dirty="0" err="1"/>
              <a:t>Voc</a:t>
            </a:r>
            <a:r>
              <a:rPr lang="en-GB" dirty="0"/>
              <a:t> Ed, now FA’s 12 Frameworks and Pre-FA’s within our establishments.</a:t>
            </a:r>
          </a:p>
          <a:p>
            <a:r>
              <a:rPr lang="en-GB" dirty="0"/>
              <a:t>We have established a comprehensive, capital structured, accessible curriculum meeting the needs of ASN pupils …the intention is to expand the delivery model to a more Vocational in-school model for SEBN pupils.</a:t>
            </a:r>
          </a:p>
          <a:p>
            <a:r>
              <a:rPr lang="en-GB" dirty="0"/>
              <a:t>This is a mixed-mode delivery model, incorporating traditional subject delivery linked to </a:t>
            </a:r>
            <a:r>
              <a:rPr lang="en-GB" dirty="0" err="1"/>
              <a:t>Voc</a:t>
            </a:r>
            <a:r>
              <a:rPr lang="en-GB" dirty="0"/>
              <a:t> Ed- with Work-related learning (not simulated) this opens the </a:t>
            </a:r>
            <a:r>
              <a:rPr lang="en-GB" dirty="0" err="1"/>
              <a:t>opps</a:t>
            </a:r>
            <a:r>
              <a:rPr lang="en-GB" dirty="0"/>
              <a:t> for industry recognised qualifications</a:t>
            </a:r>
          </a:p>
          <a:p>
            <a:r>
              <a:rPr lang="en-GB" dirty="0"/>
              <a:t>With 19 Vocational areas across the ASN, one of the key focuses within Education &amp; Families is to increase the number of Skills Academies across the school estate inline with NLC One-Plan</a:t>
            </a:r>
          </a:p>
        </p:txBody>
      </p:sp>
      <p:sp>
        <p:nvSpPr>
          <p:cNvPr id="4" name="Slide Number Placeholder 3"/>
          <p:cNvSpPr>
            <a:spLocks noGrp="1"/>
          </p:cNvSpPr>
          <p:nvPr>
            <p:ph type="sldNum" sz="quarter" idx="5"/>
          </p:nvPr>
        </p:nvSpPr>
        <p:spPr/>
        <p:txBody>
          <a:bodyPr/>
          <a:lstStyle/>
          <a:p>
            <a:fld id="{FCFDC614-4CF6-4288-B2DB-1E64BF6DCCC3}" type="slidenum">
              <a:rPr lang="en-GB" smtClean="0"/>
              <a:t>15</a:t>
            </a:fld>
            <a:endParaRPr lang="en-GB"/>
          </a:p>
        </p:txBody>
      </p:sp>
    </p:spTree>
    <p:extLst>
      <p:ext uri="{BB962C8B-B14F-4D97-AF65-F5344CB8AC3E}">
        <p14:creationId xmlns:p14="http://schemas.microsoft.com/office/powerpoint/2010/main" val="305913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fld id="{FCFDC614-4CF6-4288-B2DB-1E64BF6DCCC3}" type="slidenum">
              <a:rPr lang="en-GB" smtClean="0"/>
              <a:t>16</a:t>
            </a:fld>
            <a:endParaRPr lang="en-GB"/>
          </a:p>
        </p:txBody>
      </p:sp>
    </p:spTree>
    <p:extLst>
      <p:ext uri="{BB962C8B-B14F-4D97-AF65-F5344CB8AC3E}">
        <p14:creationId xmlns:p14="http://schemas.microsoft.com/office/powerpoint/2010/main" val="221735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fld id="{FCFDC614-4CF6-4288-B2DB-1E64BF6DCCC3}" type="slidenum">
              <a:rPr lang="en-GB" smtClean="0"/>
              <a:t>3</a:t>
            </a:fld>
            <a:endParaRPr lang="en-GB"/>
          </a:p>
        </p:txBody>
      </p:sp>
    </p:spTree>
    <p:extLst>
      <p:ext uri="{BB962C8B-B14F-4D97-AF65-F5344CB8AC3E}">
        <p14:creationId xmlns:p14="http://schemas.microsoft.com/office/powerpoint/2010/main" val="182854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5"/>
          </p:nvPr>
        </p:nvSpPr>
        <p:spPr/>
        <p:txBody>
          <a:bodyPr/>
          <a:lstStyle/>
          <a:p>
            <a:fld id="{FCFDC614-4CF6-4288-B2DB-1E64BF6DCCC3}" type="slidenum">
              <a:rPr lang="en-GB" smtClean="0"/>
              <a:t>5</a:t>
            </a:fld>
            <a:endParaRPr lang="en-GB"/>
          </a:p>
        </p:txBody>
      </p:sp>
    </p:spTree>
    <p:extLst>
      <p:ext uri="{BB962C8B-B14F-4D97-AF65-F5344CB8AC3E}">
        <p14:creationId xmlns:p14="http://schemas.microsoft.com/office/powerpoint/2010/main" val="354898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establish a Condition Rating ‘A’ the building requires upgraded windows and a new reception/entrance…this will increase the condition of the building circa £60k</a:t>
            </a:r>
          </a:p>
        </p:txBody>
      </p:sp>
      <p:sp>
        <p:nvSpPr>
          <p:cNvPr id="4" name="Slide Number Placeholder 3"/>
          <p:cNvSpPr>
            <a:spLocks noGrp="1"/>
          </p:cNvSpPr>
          <p:nvPr>
            <p:ph type="sldNum" sz="quarter" idx="5"/>
          </p:nvPr>
        </p:nvSpPr>
        <p:spPr/>
        <p:txBody>
          <a:bodyPr/>
          <a:lstStyle/>
          <a:p>
            <a:fld id="{FCFDC614-4CF6-4288-B2DB-1E64BF6DCCC3}" type="slidenum">
              <a:rPr lang="en-GB" smtClean="0"/>
              <a:t>6</a:t>
            </a:fld>
            <a:endParaRPr lang="en-GB"/>
          </a:p>
        </p:txBody>
      </p:sp>
    </p:spTree>
    <p:extLst>
      <p:ext uri="{BB962C8B-B14F-4D97-AF65-F5344CB8AC3E}">
        <p14:creationId xmlns:p14="http://schemas.microsoft.com/office/powerpoint/2010/main" val="248159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FDC614-4CF6-4288-B2DB-1E64BF6DCCC3}" type="slidenum">
              <a:rPr lang="en-GB" smtClean="0"/>
              <a:t>7</a:t>
            </a:fld>
            <a:endParaRPr lang="en-GB"/>
          </a:p>
        </p:txBody>
      </p:sp>
    </p:spTree>
    <p:extLst>
      <p:ext uri="{BB962C8B-B14F-4D97-AF65-F5344CB8AC3E}">
        <p14:creationId xmlns:p14="http://schemas.microsoft.com/office/powerpoint/2010/main" val="310529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FDC614-4CF6-4288-B2DB-1E64BF6DCCC3}" type="slidenum">
              <a:rPr lang="en-GB" smtClean="0"/>
              <a:t>8</a:t>
            </a:fld>
            <a:endParaRPr lang="en-GB"/>
          </a:p>
        </p:txBody>
      </p:sp>
    </p:spTree>
    <p:extLst>
      <p:ext uri="{BB962C8B-B14F-4D97-AF65-F5344CB8AC3E}">
        <p14:creationId xmlns:p14="http://schemas.microsoft.com/office/powerpoint/2010/main" val="357126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FDC614-4CF6-4288-B2DB-1E64BF6DCCC3}" type="slidenum">
              <a:rPr lang="en-GB" smtClean="0"/>
              <a:t>9</a:t>
            </a:fld>
            <a:endParaRPr lang="en-GB"/>
          </a:p>
        </p:txBody>
      </p:sp>
    </p:spTree>
    <p:extLst>
      <p:ext uri="{BB962C8B-B14F-4D97-AF65-F5344CB8AC3E}">
        <p14:creationId xmlns:p14="http://schemas.microsoft.com/office/powerpoint/2010/main" val="47848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FDC614-4CF6-4288-B2DB-1E64BF6DCCC3}" type="slidenum">
              <a:rPr lang="en-GB" smtClean="0"/>
              <a:t>10</a:t>
            </a:fld>
            <a:endParaRPr lang="en-GB"/>
          </a:p>
        </p:txBody>
      </p:sp>
    </p:spTree>
    <p:extLst>
      <p:ext uri="{BB962C8B-B14F-4D97-AF65-F5344CB8AC3E}">
        <p14:creationId xmlns:p14="http://schemas.microsoft.com/office/powerpoint/2010/main" val="61078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FDC614-4CF6-4288-B2DB-1E64BF6DCCC3}" type="slidenum">
              <a:rPr lang="en-GB" smtClean="0"/>
              <a:t>11</a:t>
            </a:fld>
            <a:endParaRPr lang="en-GB"/>
          </a:p>
        </p:txBody>
      </p:sp>
    </p:spTree>
    <p:extLst>
      <p:ext uri="{BB962C8B-B14F-4D97-AF65-F5344CB8AC3E}">
        <p14:creationId xmlns:p14="http://schemas.microsoft.com/office/powerpoint/2010/main" val="2340741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13E25A-7B69-4CB8-8DF3-1CD01401FEFB}"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5409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3E25A-7B69-4CB8-8DF3-1CD01401FEFB}"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1634617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3E25A-7B69-4CB8-8DF3-1CD01401FEFB}"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263142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3E25A-7B69-4CB8-8DF3-1CD01401FEFB}"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2307813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13E25A-7B69-4CB8-8DF3-1CD01401FEFB}"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333585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13E25A-7B69-4CB8-8DF3-1CD01401FEFB}"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3891615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13E25A-7B69-4CB8-8DF3-1CD01401FEFB}" type="datetimeFigureOut">
              <a:rPr lang="en-GB" smtClean="0"/>
              <a:t>08/03/2023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94051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13E25A-7B69-4CB8-8DF3-1CD01401FEFB}" type="datetimeFigureOut">
              <a:rPr lang="en-GB" smtClean="0"/>
              <a:t>08/03/2023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10094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3E25A-7B69-4CB8-8DF3-1CD01401FEFB}" type="datetimeFigureOut">
              <a:rPr lang="en-GB" smtClean="0"/>
              <a:t>08/03/2023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354125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13E25A-7B69-4CB8-8DF3-1CD01401FEFB}"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40304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13E25A-7B69-4CB8-8DF3-1CD01401FEFB}"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7165FA-06FB-4CC2-9B53-8CFC6BF354D7}" type="slidenum">
              <a:rPr lang="en-GB" smtClean="0"/>
              <a:t>‹#›</a:t>
            </a:fld>
            <a:endParaRPr lang="en-GB"/>
          </a:p>
        </p:txBody>
      </p:sp>
    </p:spTree>
    <p:extLst>
      <p:ext uri="{BB962C8B-B14F-4D97-AF65-F5344CB8AC3E}">
        <p14:creationId xmlns:p14="http://schemas.microsoft.com/office/powerpoint/2010/main" val="225459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3E25A-7B69-4CB8-8DF3-1CD01401FEFB}" type="datetimeFigureOut">
              <a:rPr lang="en-GB" smtClean="0"/>
              <a:t>08/03/2023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165FA-06FB-4CC2-9B53-8CFC6BF354D7}" type="slidenum">
              <a:rPr lang="en-GB" smtClean="0"/>
              <a:t>‹#›</a:t>
            </a:fld>
            <a:endParaRPr lang="en-GB"/>
          </a:p>
        </p:txBody>
      </p:sp>
    </p:spTree>
    <p:extLst>
      <p:ext uri="{BB962C8B-B14F-4D97-AF65-F5344CB8AC3E}">
        <p14:creationId xmlns:p14="http://schemas.microsoft.com/office/powerpoint/2010/main" val="3870054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3.jpeg"/><Relationship Id="rId4" Type="http://schemas.openxmlformats.org/officeDocument/2006/relationships/diagramLayout" Target="../diagrams/layout3.xml"/><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8D9C-DA83-40A3-AEA9-45A7CC7D6ED2}"/>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070F79E0-A8EB-45B0-8C42-582C0F05A302}"/>
              </a:ext>
            </a:extLst>
          </p:cNvPr>
          <p:cNvSpPr>
            <a:spLocks noGrp="1"/>
          </p:cNvSpPr>
          <p:nvPr>
            <p:ph type="subTitle" idx="1"/>
          </p:nvPr>
        </p:nvSpPr>
        <p:spPr/>
        <p:txBody>
          <a:bodyPr/>
          <a:lstStyle/>
          <a:p>
            <a:endParaRPr lang="en-GB"/>
          </a:p>
        </p:txBody>
      </p:sp>
      <p:pic>
        <p:nvPicPr>
          <p:cNvPr id="5" name="Picture 4" descr="A picture containing logo&#10;&#10;Description automatically generated">
            <a:extLst>
              <a:ext uri="{FF2B5EF4-FFF2-40B4-BE49-F238E27FC236}">
                <a16:creationId xmlns:a16="http://schemas.microsoft.com/office/drawing/2014/main" id="{0E03837F-355D-4825-AB6F-3095F9805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404770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386EA57-0EFB-4ADC-AFB6-8F3ED0006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198"/>
            <a:ext cx="9144000" cy="6607024"/>
          </a:xfrm>
          <a:prstGeom prst="rect">
            <a:avLst/>
          </a:prstGeom>
        </p:spPr>
      </p:pic>
      <p:sp>
        <p:nvSpPr>
          <p:cNvPr id="5" name="Rectangle 4">
            <a:extLst>
              <a:ext uri="{FF2B5EF4-FFF2-40B4-BE49-F238E27FC236}">
                <a16:creationId xmlns:a16="http://schemas.microsoft.com/office/drawing/2014/main" id="{45F40836-719E-4103-9BDA-0299E4B5102F}"/>
              </a:ext>
            </a:extLst>
          </p:cNvPr>
          <p:cNvSpPr/>
          <p:nvPr/>
        </p:nvSpPr>
        <p:spPr>
          <a:xfrm>
            <a:off x="361547" y="525166"/>
            <a:ext cx="7159645" cy="523220"/>
          </a:xfrm>
          <a:prstGeom prst="rect">
            <a:avLst/>
          </a:prstGeom>
        </p:spPr>
        <p:txBody>
          <a:bodyPr wrap="square" lIns="91440" tIns="45720" rIns="91440" bIns="45720" anchor="t">
            <a:spAutoFit/>
          </a:bodyPr>
          <a:lstStyle/>
          <a:p>
            <a:pPr algn="ctr"/>
            <a:r>
              <a:rPr lang="en-GB" sz="2800" b="1">
                <a:solidFill>
                  <a:srgbClr val="E52285"/>
                </a:solidFill>
                <a:latin typeface="HelveticaNeue LT 97 BlackCn"/>
              </a:rPr>
              <a:t> PREVIOUS PROJECTS</a:t>
            </a:r>
            <a:endParaRPr lang="en-US">
              <a:solidFill>
                <a:srgbClr val="000000"/>
              </a:solidFill>
              <a:latin typeface="Calibri" panose="020F0502020204030204"/>
              <a:cs typeface="Calibri" panose="020F0502020204030204"/>
            </a:endParaRPr>
          </a:p>
        </p:txBody>
      </p:sp>
      <p:pic>
        <p:nvPicPr>
          <p:cNvPr id="3" name="Picture 5">
            <a:extLst>
              <a:ext uri="{FF2B5EF4-FFF2-40B4-BE49-F238E27FC236}">
                <a16:creationId xmlns:a16="http://schemas.microsoft.com/office/drawing/2014/main" id="{03576030-71BF-78B7-6810-A56CBCF16002}"/>
              </a:ext>
            </a:extLst>
          </p:cNvPr>
          <p:cNvPicPr>
            <a:picLocks noChangeAspect="1"/>
          </p:cNvPicPr>
          <p:nvPr/>
        </p:nvPicPr>
        <p:blipFill>
          <a:blip r:embed="rId4"/>
          <a:stretch>
            <a:fillRect/>
          </a:stretch>
        </p:blipFill>
        <p:spPr>
          <a:xfrm>
            <a:off x="4227589" y="1347231"/>
            <a:ext cx="3619331" cy="2421342"/>
          </a:xfrm>
          <a:prstGeom prst="rect">
            <a:avLst/>
          </a:prstGeom>
        </p:spPr>
      </p:pic>
      <p:pic>
        <p:nvPicPr>
          <p:cNvPr id="9" name="Picture 9" descr="A picture containing indoor, floor, ceiling&#10;&#10;Description automatically generated">
            <a:extLst>
              <a:ext uri="{FF2B5EF4-FFF2-40B4-BE49-F238E27FC236}">
                <a16:creationId xmlns:a16="http://schemas.microsoft.com/office/drawing/2014/main" id="{63B101FA-0A99-AD52-C013-08E83B3E1672}"/>
              </a:ext>
            </a:extLst>
          </p:cNvPr>
          <p:cNvPicPr>
            <a:picLocks noChangeAspect="1"/>
          </p:cNvPicPr>
          <p:nvPr/>
        </p:nvPicPr>
        <p:blipFill>
          <a:blip r:embed="rId5"/>
          <a:stretch>
            <a:fillRect/>
          </a:stretch>
        </p:blipFill>
        <p:spPr>
          <a:xfrm>
            <a:off x="609601" y="1354737"/>
            <a:ext cx="3450770" cy="2395925"/>
          </a:xfrm>
          <a:prstGeom prst="rect">
            <a:avLst/>
          </a:prstGeom>
        </p:spPr>
      </p:pic>
      <p:pic>
        <p:nvPicPr>
          <p:cNvPr id="10" name="Picture 10" descr="A picture containing wall, indoor, floor, room&#10;&#10;Description automatically generated">
            <a:extLst>
              <a:ext uri="{FF2B5EF4-FFF2-40B4-BE49-F238E27FC236}">
                <a16:creationId xmlns:a16="http://schemas.microsoft.com/office/drawing/2014/main" id="{7C6A36FE-176A-9041-5559-53C3F0A40B80}"/>
              </a:ext>
            </a:extLst>
          </p:cNvPr>
          <p:cNvPicPr>
            <a:picLocks noChangeAspect="1"/>
          </p:cNvPicPr>
          <p:nvPr/>
        </p:nvPicPr>
        <p:blipFill>
          <a:blip r:embed="rId6"/>
          <a:stretch>
            <a:fillRect/>
          </a:stretch>
        </p:blipFill>
        <p:spPr>
          <a:xfrm>
            <a:off x="609600" y="3848100"/>
            <a:ext cx="3439885" cy="2569028"/>
          </a:xfrm>
          <a:prstGeom prst="rect">
            <a:avLst/>
          </a:prstGeom>
        </p:spPr>
      </p:pic>
      <p:pic>
        <p:nvPicPr>
          <p:cNvPr id="14" name="Picture 13" descr="A picture containing building, outdoor, sky, grass">
            <a:extLst>
              <a:ext uri="{FF2B5EF4-FFF2-40B4-BE49-F238E27FC236}">
                <a16:creationId xmlns:a16="http://schemas.microsoft.com/office/drawing/2014/main" id="{F90BAAC5-799D-EF88-6886-356E03278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7589" y="3827044"/>
            <a:ext cx="3619331" cy="2634390"/>
          </a:xfrm>
          <a:prstGeom prst="rect">
            <a:avLst/>
          </a:prstGeom>
        </p:spPr>
      </p:pic>
    </p:spTree>
    <p:extLst>
      <p:ext uri="{BB962C8B-B14F-4D97-AF65-F5344CB8AC3E}">
        <p14:creationId xmlns:p14="http://schemas.microsoft.com/office/powerpoint/2010/main" val="109670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3AC6429-F9C1-4958-84C7-6DCDAE561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978"/>
            <a:ext cx="9144000" cy="6536531"/>
          </a:xfrm>
          <a:prstGeom prst="rect">
            <a:avLst/>
          </a:prstGeom>
        </p:spPr>
      </p:pic>
      <p:sp>
        <p:nvSpPr>
          <p:cNvPr id="2" name="Rectangle 6">
            <a:extLst>
              <a:ext uri="{FF2B5EF4-FFF2-40B4-BE49-F238E27FC236}">
                <a16:creationId xmlns:a16="http://schemas.microsoft.com/office/drawing/2014/main" id="{43E5C6A1-DE40-44FA-B511-1C7118C7661C}"/>
              </a:ext>
            </a:extLst>
          </p:cNvPr>
          <p:cNvSpPr txBox="1">
            <a:spLocks noChangeArrowheads="1"/>
          </p:cNvSpPr>
          <p:nvPr/>
        </p:nvSpPr>
        <p:spPr>
          <a:xfrm>
            <a:off x="500634" y="295819"/>
            <a:ext cx="7886700" cy="905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CC3399"/>
                </a:solidFill>
                <a:latin typeface="+mn-lt"/>
              </a:rPr>
              <a:t>OPTIONS</a:t>
            </a:r>
          </a:p>
        </p:txBody>
      </p:sp>
      <p:graphicFrame>
        <p:nvGraphicFramePr>
          <p:cNvPr id="3" name="Diagram 2">
            <a:extLst>
              <a:ext uri="{FF2B5EF4-FFF2-40B4-BE49-F238E27FC236}">
                <a16:creationId xmlns:a16="http://schemas.microsoft.com/office/drawing/2014/main" id="{8C759D11-2C4E-42A8-969F-FD7E433EF8B4}"/>
              </a:ext>
            </a:extLst>
          </p:cNvPr>
          <p:cNvGraphicFramePr/>
          <p:nvPr/>
        </p:nvGraphicFramePr>
        <p:xfrm>
          <a:off x="648896" y="979381"/>
          <a:ext cx="7738438" cy="5007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634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A716629-5555-41B8-B125-E7925400B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961"/>
            <a:ext cx="9144000" cy="6536531"/>
          </a:xfrm>
          <a:prstGeom prst="rect">
            <a:avLst/>
          </a:prstGeom>
        </p:spPr>
      </p:pic>
      <p:sp>
        <p:nvSpPr>
          <p:cNvPr id="4" name="Rectangle 6">
            <a:extLst>
              <a:ext uri="{FF2B5EF4-FFF2-40B4-BE49-F238E27FC236}">
                <a16:creationId xmlns:a16="http://schemas.microsoft.com/office/drawing/2014/main" id="{EFBDCBFD-5AE9-4864-B63D-CFDBBCB7904D}"/>
              </a:ext>
            </a:extLst>
          </p:cNvPr>
          <p:cNvSpPr txBox="1">
            <a:spLocks noChangeArrowheads="1"/>
          </p:cNvSpPr>
          <p:nvPr/>
        </p:nvSpPr>
        <p:spPr>
          <a:xfrm>
            <a:off x="500634" y="295819"/>
            <a:ext cx="7886700" cy="905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CC3399"/>
                </a:solidFill>
                <a:latin typeface="+mn-lt"/>
              </a:rPr>
              <a:t>VOCATIONAL INTERVENTIONS</a:t>
            </a:r>
          </a:p>
        </p:txBody>
      </p:sp>
      <p:graphicFrame>
        <p:nvGraphicFramePr>
          <p:cNvPr id="5" name="Diagram 4">
            <a:extLst>
              <a:ext uri="{FF2B5EF4-FFF2-40B4-BE49-F238E27FC236}">
                <a16:creationId xmlns:a16="http://schemas.microsoft.com/office/drawing/2014/main" id="{493185E3-6A4A-4242-BCF1-E6F20391F94D}"/>
              </a:ext>
            </a:extLst>
          </p:cNvPr>
          <p:cNvGraphicFramePr/>
          <p:nvPr/>
        </p:nvGraphicFramePr>
        <p:xfrm>
          <a:off x="685800" y="1108146"/>
          <a:ext cx="7738438" cy="5007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0753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66DD71-89F5-4884-92BE-59853E2F3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702"/>
            <a:ext cx="9144000" cy="6536531"/>
          </a:xfrm>
          <a:prstGeom prst="rect">
            <a:avLst/>
          </a:prstGeom>
        </p:spPr>
      </p:pic>
      <p:sp>
        <p:nvSpPr>
          <p:cNvPr id="2" name="Title 1">
            <a:extLst>
              <a:ext uri="{FF2B5EF4-FFF2-40B4-BE49-F238E27FC236}">
                <a16:creationId xmlns:a16="http://schemas.microsoft.com/office/drawing/2014/main" id="{B02A8574-00EF-438C-AF08-6E9C35754A4B}"/>
              </a:ext>
            </a:extLst>
          </p:cNvPr>
          <p:cNvSpPr txBox="1">
            <a:spLocks/>
          </p:cNvSpPr>
          <p:nvPr/>
        </p:nvSpPr>
        <p:spPr>
          <a:xfrm>
            <a:off x="343031" y="532120"/>
            <a:ext cx="7886700" cy="6119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CC3399"/>
                </a:solidFill>
                <a:latin typeface="+mn-lt"/>
              </a:rPr>
              <a:t>WE ASPIRE</a:t>
            </a:r>
          </a:p>
        </p:txBody>
      </p:sp>
      <p:graphicFrame>
        <p:nvGraphicFramePr>
          <p:cNvPr id="3" name="Content Placeholder 3">
            <a:extLst>
              <a:ext uri="{FF2B5EF4-FFF2-40B4-BE49-F238E27FC236}">
                <a16:creationId xmlns:a16="http://schemas.microsoft.com/office/drawing/2014/main" id="{4A723B93-8400-4E7E-99D4-D0ECF9F63F82}"/>
              </a:ext>
            </a:extLst>
          </p:cNvPr>
          <p:cNvGraphicFramePr>
            <a:graphicFrameLocks/>
          </p:cNvGraphicFramePr>
          <p:nvPr/>
        </p:nvGraphicFramePr>
        <p:xfrm>
          <a:off x="343031" y="949213"/>
          <a:ext cx="8304408" cy="3578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3CFE81B-A510-490B-A789-E28E60196979}"/>
              </a:ext>
            </a:extLst>
          </p:cNvPr>
          <p:cNvSpPr txBox="1"/>
          <p:nvPr/>
        </p:nvSpPr>
        <p:spPr>
          <a:xfrm>
            <a:off x="6334545" y="2030519"/>
            <a:ext cx="2081321" cy="261610"/>
          </a:xfrm>
          <a:prstGeom prst="rect">
            <a:avLst/>
          </a:prstGeom>
          <a:solidFill>
            <a:schemeClr val="bg1"/>
          </a:solidFill>
        </p:spPr>
        <p:txBody>
          <a:bodyPr wrap="square" rtlCol="0">
            <a:spAutoFit/>
          </a:bodyPr>
          <a:lstStyle/>
          <a:p>
            <a:endParaRPr lang="en-GB" sz="1100" dirty="0">
              <a:solidFill>
                <a:srgbClr val="0070C0"/>
              </a:solidFill>
            </a:endParaRPr>
          </a:p>
        </p:txBody>
      </p:sp>
      <p:pic>
        <p:nvPicPr>
          <p:cNvPr id="5" name="Picture 4">
            <a:extLst>
              <a:ext uri="{FF2B5EF4-FFF2-40B4-BE49-F238E27FC236}">
                <a16:creationId xmlns:a16="http://schemas.microsoft.com/office/drawing/2014/main" id="{AC936DF4-75D7-4F71-B80C-3CF0DBDDB1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9897" y="2380005"/>
            <a:ext cx="2574340" cy="1771168"/>
          </a:xfrm>
          <a:prstGeom prst="rect">
            <a:avLst/>
          </a:prstGeom>
        </p:spPr>
      </p:pic>
      <p:pic>
        <p:nvPicPr>
          <p:cNvPr id="6" name="Picture 5">
            <a:extLst>
              <a:ext uri="{FF2B5EF4-FFF2-40B4-BE49-F238E27FC236}">
                <a16:creationId xmlns:a16="http://schemas.microsoft.com/office/drawing/2014/main" id="{384ABC9C-0B03-4176-9484-719B00F71E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8825" y="3078589"/>
            <a:ext cx="2661072" cy="1771168"/>
          </a:xfrm>
          <a:prstGeom prst="rect">
            <a:avLst/>
          </a:prstGeom>
        </p:spPr>
      </p:pic>
      <p:pic>
        <p:nvPicPr>
          <p:cNvPr id="7" name="Picture 6" descr="A picture containing text, person, indoor, food&#10;&#10;Description automatically generated">
            <a:extLst>
              <a:ext uri="{FF2B5EF4-FFF2-40B4-BE49-F238E27FC236}">
                <a16:creationId xmlns:a16="http://schemas.microsoft.com/office/drawing/2014/main" id="{D4644401-D603-473E-8013-C334FD139C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621" y="3795221"/>
            <a:ext cx="2714204" cy="1718903"/>
          </a:xfrm>
          <a:prstGeom prst="rect">
            <a:avLst/>
          </a:prstGeom>
        </p:spPr>
      </p:pic>
    </p:spTree>
    <p:extLst>
      <p:ext uri="{BB962C8B-B14F-4D97-AF65-F5344CB8AC3E}">
        <p14:creationId xmlns:p14="http://schemas.microsoft.com/office/powerpoint/2010/main" val="2269285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66DD71-89F5-4884-92BE-59853E2F3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9" y="321469"/>
            <a:ext cx="9144000" cy="6536531"/>
          </a:xfrm>
          <a:prstGeom prst="rect">
            <a:avLst/>
          </a:prstGeom>
        </p:spPr>
      </p:pic>
      <p:sp>
        <p:nvSpPr>
          <p:cNvPr id="2" name="Title 1">
            <a:extLst>
              <a:ext uri="{FF2B5EF4-FFF2-40B4-BE49-F238E27FC236}">
                <a16:creationId xmlns:a16="http://schemas.microsoft.com/office/drawing/2014/main" id="{B02A8574-00EF-438C-AF08-6E9C35754A4B}"/>
              </a:ext>
            </a:extLst>
          </p:cNvPr>
          <p:cNvSpPr txBox="1">
            <a:spLocks/>
          </p:cNvSpPr>
          <p:nvPr/>
        </p:nvSpPr>
        <p:spPr>
          <a:xfrm>
            <a:off x="353503" y="733196"/>
            <a:ext cx="9067235" cy="6119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E52285"/>
                </a:solidFill>
                <a:latin typeface="HelveticaNeue LT 97 BlackCn" panose="00000400000000000000" pitchFamily="2" charset="0"/>
              </a:rPr>
              <a:t>RECONFIGURING ASN SYSTEMS AND SERVICES</a:t>
            </a:r>
          </a:p>
        </p:txBody>
      </p:sp>
      <p:graphicFrame>
        <p:nvGraphicFramePr>
          <p:cNvPr id="3" name="Content Placeholder 3">
            <a:extLst>
              <a:ext uri="{FF2B5EF4-FFF2-40B4-BE49-F238E27FC236}">
                <a16:creationId xmlns:a16="http://schemas.microsoft.com/office/drawing/2014/main" id="{4A723B93-8400-4E7E-99D4-D0ECF9F63F82}"/>
              </a:ext>
            </a:extLst>
          </p:cNvPr>
          <p:cNvGraphicFramePr>
            <a:graphicFrameLocks/>
          </p:cNvGraphicFramePr>
          <p:nvPr>
            <p:extLst>
              <p:ext uri="{D42A27DB-BD31-4B8C-83A1-F6EECF244321}">
                <p14:modId xmlns:p14="http://schemas.microsoft.com/office/powerpoint/2010/main" val="1812136198"/>
              </p:ext>
            </p:extLst>
          </p:nvPr>
        </p:nvGraphicFramePr>
        <p:xfrm>
          <a:off x="343031" y="1131396"/>
          <a:ext cx="8304408" cy="3997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3CFE81B-A510-490B-A789-E28E60196979}"/>
              </a:ext>
            </a:extLst>
          </p:cNvPr>
          <p:cNvSpPr txBox="1"/>
          <p:nvPr/>
        </p:nvSpPr>
        <p:spPr>
          <a:xfrm>
            <a:off x="574713" y="3801231"/>
            <a:ext cx="2108197" cy="938719"/>
          </a:xfrm>
          <a:prstGeom prst="rect">
            <a:avLst/>
          </a:prstGeom>
          <a:solidFill>
            <a:schemeClr val="bg1"/>
          </a:solidFill>
        </p:spPr>
        <p:txBody>
          <a:bodyPr wrap="square" rtlCol="0">
            <a:spAutoFit/>
          </a:bodyPr>
          <a:lstStyle/>
          <a:p>
            <a:r>
              <a:rPr lang="en-GB" sz="1100">
                <a:solidFill>
                  <a:schemeClr val="accent2">
                    <a:lumMod val="75000"/>
                  </a:schemeClr>
                </a:solidFill>
              </a:rPr>
              <a:t>Elected Member Approval:</a:t>
            </a:r>
          </a:p>
          <a:p>
            <a:endParaRPr lang="en-GB" sz="1100">
              <a:solidFill>
                <a:schemeClr val="accent2">
                  <a:lumMod val="75000"/>
                </a:schemeClr>
              </a:solidFill>
            </a:endParaRPr>
          </a:p>
          <a:p>
            <a:pPr marL="171450" indent="-171450">
              <a:buFont typeface="Arial" panose="020B0604020202020204" pitchFamily="34" charset="0"/>
              <a:buChar char="•"/>
            </a:pPr>
            <a:r>
              <a:rPr lang="en-GB" sz="1100">
                <a:solidFill>
                  <a:schemeClr val="accent2">
                    <a:lumMod val="75000"/>
                  </a:schemeClr>
                </a:solidFill>
              </a:rPr>
              <a:t>Capital Funding Approved</a:t>
            </a:r>
          </a:p>
          <a:p>
            <a:pPr marL="171450" indent="-171450">
              <a:buFont typeface="Arial" panose="020B0604020202020204" pitchFamily="34" charset="0"/>
              <a:buChar char="•"/>
            </a:pPr>
            <a:r>
              <a:rPr lang="en-GB" sz="1100">
                <a:solidFill>
                  <a:schemeClr val="accent2">
                    <a:lumMod val="75000"/>
                  </a:schemeClr>
                </a:solidFill>
              </a:rPr>
              <a:t>Mobilisation Project Works</a:t>
            </a:r>
          </a:p>
          <a:p>
            <a:pPr marL="171450" indent="-171450">
              <a:buFont typeface="Arial" panose="020B0604020202020204" pitchFamily="34" charset="0"/>
              <a:buChar char="•"/>
            </a:pPr>
            <a:endParaRPr lang="en-GB" sz="1100">
              <a:solidFill>
                <a:srgbClr val="0070C0"/>
              </a:solidFill>
            </a:endParaRPr>
          </a:p>
        </p:txBody>
      </p:sp>
      <p:sp>
        <p:nvSpPr>
          <p:cNvPr id="10" name="TextBox 9">
            <a:extLst>
              <a:ext uri="{FF2B5EF4-FFF2-40B4-BE49-F238E27FC236}">
                <a16:creationId xmlns:a16="http://schemas.microsoft.com/office/drawing/2014/main" id="{FA08C4EE-0E1C-4008-B783-43F3928E65F6}"/>
              </a:ext>
            </a:extLst>
          </p:cNvPr>
          <p:cNvSpPr txBox="1"/>
          <p:nvPr/>
        </p:nvSpPr>
        <p:spPr>
          <a:xfrm>
            <a:off x="2682910" y="3507905"/>
            <a:ext cx="2108197" cy="430887"/>
          </a:xfrm>
          <a:prstGeom prst="rect">
            <a:avLst/>
          </a:prstGeom>
          <a:solidFill>
            <a:schemeClr val="bg1"/>
          </a:solidFill>
        </p:spPr>
        <p:txBody>
          <a:bodyPr wrap="square" rtlCol="0">
            <a:spAutoFit/>
          </a:bodyPr>
          <a:lstStyle/>
          <a:p>
            <a:r>
              <a:rPr lang="en-GB" sz="1100">
                <a:solidFill>
                  <a:schemeClr val="accent2">
                    <a:lumMod val="75000"/>
                  </a:schemeClr>
                </a:solidFill>
              </a:rPr>
              <a:t>Capital Implementation</a:t>
            </a:r>
          </a:p>
          <a:p>
            <a:endParaRPr lang="en-GB" sz="1100">
              <a:solidFill>
                <a:srgbClr val="0070C0"/>
              </a:solidFill>
            </a:endParaRPr>
          </a:p>
        </p:txBody>
      </p:sp>
      <p:sp>
        <p:nvSpPr>
          <p:cNvPr id="11" name="TextBox 10">
            <a:extLst>
              <a:ext uri="{FF2B5EF4-FFF2-40B4-BE49-F238E27FC236}">
                <a16:creationId xmlns:a16="http://schemas.microsoft.com/office/drawing/2014/main" id="{3B293BB8-36CF-43E8-86A4-ED4882A93A07}"/>
              </a:ext>
            </a:extLst>
          </p:cNvPr>
          <p:cNvSpPr txBox="1"/>
          <p:nvPr/>
        </p:nvSpPr>
        <p:spPr>
          <a:xfrm>
            <a:off x="4824873" y="3014346"/>
            <a:ext cx="2594830" cy="600164"/>
          </a:xfrm>
          <a:prstGeom prst="rect">
            <a:avLst/>
          </a:prstGeom>
          <a:solidFill>
            <a:schemeClr val="bg1"/>
          </a:solidFill>
        </p:spPr>
        <p:txBody>
          <a:bodyPr wrap="square" rtlCol="0">
            <a:spAutoFit/>
          </a:bodyPr>
          <a:lstStyle/>
          <a:p>
            <a:r>
              <a:rPr lang="en-GB" sz="1100">
                <a:solidFill>
                  <a:schemeClr val="accent2">
                    <a:lumMod val="75000"/>
                  </a:schemeClr>
                </a:solidFill>
              </a:rPr>
              <a:t>Transition Planning  </a:t>
            </a:r>
          </a:p>
          <a:p>
            <a:r>
              <a:rPr lang="en-GB" sz="1100">
                <a:solidFill>
                  <a:schemeClr val="accent2">
                    <a:lumMod val="75000"/>
                  </a:schemeClr>
                </a:solidFill>
              </a:rPr>
              <a:t>&amp; Implementation</a:t>
            </a:r>
          </a:p>
          <a:p>
            <a:endParaRPr lang="en-GB" sz="1100">
              <a:solidFill>
                <a:schemeClr val="accent2">
                  <a:lumMod val="75000"/>
                </a:schemeClr>
              </a:solidFill>
            </a:endParaRPr>
          </a:p>
        </p:txBody>
      </p:sp>
      <p:sp>
        <p:nvSpPr>
          <p:cNvPr id="12" name="TextBox 11">
            <a:extLst>
              <a:ext uri="{FF2B5EF4-FFF2-40B4-BE49-F238E27FC236}">
                <a16:creationId xmlns:a16="http://schemas.microsoft.com/office/drawing/2014/main" id="{22D04A14-559E-4573-9CF9-AEED39812CCA}"/>
              </a:ext>
            </a:extLst>
          </p:cNvPr>
          <p:cNvSpPr txBox="1"/>
          <p:nvPr/>
        </p:nvSpPr>
        <p:spPr>
          <a:xfrm>
            <a:off x="7105475" y="2544622"/>
            <a:ext cx="1995526" cy="430887"/>
          </a:xfrm>
          <a:prstGeom prst="rect">
            <a:avLst/>
          </a:prstGeom>
          <a:solidFill>
            <a:schemeClr val="bg1"/>
          </a:solidFill>
        </p:spPr>
        <p:txBody>
          <a:bodyPr wrap="square" rtlCol="0">
            <a:spAutoFit/>
          </a:bodyPr>
          <a:lstStyle/>
          <a:p>
            <a:r>
              <a:rPr lang="en-GB" sz="1100">
                <a:solidFill>
                  <a:schemeClr val="accent2">
                    <a:lumMod val="75000"/>
                  </a:schemeClr>
                </a:solidFill>
              </a:rPr>
              <a:t>Reconfigured Arrangements Complete</a:t>
            </a:r>
            <a:endParaRPr lang="en-GB" sz="1100">
              <a:solidFill>
                <a:srgbClr val="0070C0"/>
              </a:solidFill>
            </a:endParaRPr>
          </a:p>
        </p:txBody>
      </p:sp>
      <p:sp>
        <p:nvSpPr>
          <p:cNvPr id="13" name="TextBox 12">
            <a:extLst>
              <a:ext uri="{FF2B5EF4-FFF2-40B4-BE49-F238E27FC236}">
                <a16:creationId xmlns:a16="http://schemas.microsoft.com/office/drawing/2014/main" id="{A9A7AA12-A1B4-4A1D-ABF3-A6F889042D03}"/>
              </a:ext>
            </a:extLst>
          </p:cNvPr>
          <p:cNvSpPr txBox="1"/>
          <p:nvPr/>
        </p:nvSpPr>
        <p:spPr>
          <a:xfrm>
            <a:off x="171528" y="2007394"/>
            <a:ext cx="2511382" cy="400110"/>
          </a:xfrm>
          <a:prstGeom prst="rect">
            <a:avLst/>
          </a:prstGeom>
          <a:solidFill>
            <a:schemeClr val="bg1"/>
          </a:solidFill>
        </p:spPr>
        <p:txBody>
          <a:bodyPr wrap="square" rtlCol="0">
            <a:spAutoFit/>
          </a:bodyPr>
          <a:lstStyle/>
          <a:p>
            <a:r>
              <a:rPr lang="en-GB" sz="2000"/>
              <a:t>INDICATIVE TIMELINE</a:t>
            </a:r>
          </a:p>
        </p:txBody>
      </p:sp>
    </p:spTree>
    <p:extLst>
      <p:ext uri="{BB962C8B-B14F-4D97-AF65-F5344CB8AC3E}">
        <p14:creationId xmlns:p14="http://schemas.microsoft.com/office/powerpoint/2010/main" val="249771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66DD71-89F5-4884-92BE-59853E2F3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1469"/>
            <a:ext cx="9067235" cy="6536531"/>
          </a:xfrm>
          <a:prstGeom prst="rect">
            <a:avLst/>
          </a:prstGeom>
        </p:spPr>
      </p:pic>
      <p:sp>
        <p:nvSpPr>
          <p:cNvPr id="2" name="Title 1">
            <a:extLst>
              <a:ext uri="{FF2B5EF4-FFF2-40B4-BE49-F238E27FC236}">
                <a16:creationId xmlns:a16="http://schemas.microsoft.com/office/drawing/2014/main" id="{B02A8574-00EF-438C-AF08-6E9C35754A4B}"/>
              </a:ext>
            </a:extLst>
          </p:cNvPr>
          <p:cNvSpPr txBox="1">
            <a:spLocks/>
          </p:cNvSpPr>
          <p:nvPr/>
        </p:nvSpPr>
        <p:spPr>
          <a:xfrm>
            <a:off x="38382" y="76327"/>
            <a:ext cx="9067235" cy="6119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CC3399"/>
                </a:solidFill>
                <a:latin typeface="+mn-lt"/>
              </a:rPr>
              <a:t>VOCATIONAL EDUCATION</a:t>
            </a:r>
          </a:p>
        </p:txBody>
      </p:sp>
      <p:pic>
        <p:nvPicPr>
          <p:cNvPr id="7" name="Picture 6">
            <a:extLst>
              <a:ext uri="{FF2B5EF4-FFF2-40B4-BE49-F238E27FC236}">
                <a16:creationId xmlns:a16="http://schemas.microsoft.com/office/drawing/2014/main" id="{9B21E69E-D022-4AEE-B85E-B7FA5E5DD52F}"/>
              </a:ext>
            </a:extLst>
          </p:cNvPr>
          <p:cNvPicPr>
            <a:picLocks noChangeAspect="1"/>
          </p:cNvPicPr>
          <p:nvPr/>
        </p:nvPicPr>
        <p:blipFill>
          <a:blip r:embed="rId4"/>
          <a:stretch>
            <a:fillRect/>
          </a:stretch>
        </p:blipFill>
        <p:spPr>
          <a:xfrm>
            <a:off x="252482" y="688273"/>
            <a:ext cx="8011951" cy="4815544"/>
          </a:xfrm>
          <a:prstGeom prst="rect">
            <a:avLst/>
          </a:prstGeom>
        </p:spPr>
      </p:pic>
    </p:spTree>
    <p:extLst>
      <p:ext uri="{BB962C8B-B14F-4D97-AF65-F5344CB8AC3E}">
        <p14:creationId xmlns:p14="http://schemas.microsoft.com/office/powerpoint/2010/main" val="20208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ccessory&#10;&#10;Description automatically generated">
            <a:extLst>
              <a:ext uri="{FF2B5EF4-FFF2-40B4-BE49-F238E27FC236}">
                <a16:creationId xmlns:a16="http://schemas.microsoft.com/office/drawing/2014/main" id="{BABFED2D-CF35-4CB3-A31D-73CD364FF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75"/>
            <a:ext cx="9144000" cy="6858000"/>
          </a:xfrm>
          <a:prstGeom prst="rect">
            <a:avLst/>
          </a:prstGeom>
        </p:spPr>
      </p:pic>
      <p:sp>
        <p:nvSpPr>
          <p:cNvPr id="8" name="Rectangle 7">
            <a:extLst>
              <a:ext uri="{FF2B5EF4-FFF2-40B4-BE49-F238E27FC236}">
                <a16:creationId xmlns:a16="http://schemas.microsoft.com/office/drawing/2014/main" id="{8920D538-163E-43EE-99DE-5B37490CF98B}"/>
              </a:ext>
            </a:extLst>
          </p:cNvPr>
          <p:cNvSpPr/>
          <p:nvPr/>
        </p:nvSpPr>
        <p:spPr>
          <a:xfrm>
            <a:off x="757572" y="2447539"/>
            <a:ext cx="7437463" cy="369332"/>
          </a:xfrm>
          <a:prstGeom prst="rect">
            <a:avLst/>
          </a:prstGeom>
        </p:spPr>
        <p:txBody>
          <a:bodyPr wrap="square">
            <a:spAutoFit/>
          </a:bodyPr>
          <a:lstStyle/>
          <a:p>
            <a:pPr lvl="1" algn="just">
              <a:spcAft>
                <a:spcPts val="0"/>
              </a:spcAft>
            </a:pPr>
            <a:r>
              <a:rPr lang="en-GB" b="1">
                <a:cs typeface="Arial" panose="020B0604020202020204" pitchFamily="34" charset="0"/>
              </a:rPr>
              <a:t> </a:t>
            </a:r>
          </a:p>
        </p:txBody>
      </p:sp>
      <p:sp>
        <p:nvSpPr>
          <p:cNvPr id="3" name="Title 2">
            <a:extLst>
              <a:ext uri="{FF2B5EF4-FFF2-40B4-BE49-F238E27FC236}">
                <a16:creationId xmlns:a16="http://schemas.microsoft.com/office/drawing/2014/main" id="{2C3E45D0-E48B-7723-C553-32323C8421AE}"/>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FC547DDC-6D29-B2D8-EFAC-F016369FB54D}"/>
              </a:ext>
            </a:extLst>
          </p:cNvPr>
          <p:cNvSpPr txBox="1"/>
          <p:nvPr/>
        </p:nvSpPr>
        <p:spPr>
          <a:xfrm>
            <a:off x="332927" y="2278262"/>
            <a:ext cx="828675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600" b="1">
                <a:latin typeface="Segoe UI"/>
                <a:cs typeface="Segoe UI"/>
              </a:rPr>
              <a:t>Q&amp;A</a:t>
            </a:r>
          </a:p>
        </p:txBody>
      </p:sp>
    </p:spTree>
    <p:extLst>
      <p:ext uri="{BB962C8B-B14F-4D97-AF65-F5344CB8AC3E}">
        <p14:creationId xmlns:p14="http://schemas.microsoft.com/office/powerpoint/2010/main" val="167816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ccessory&#10;&#10;Description automatically generated">
            <a:extLst>
              <a:ext uri="{FF2B5EF4-FFF2-40B4-BE49-F238E27FC236}">
                <a16:creationId xmlns:a16="http://schemas.microsoft.com/office/drawing/2014/main" id="{BABFED2D-CF35-4CB3-A31D-73CD364FF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75"/>
            <a:ext cx="9144000" cy="6858000"/>
          </a:xfrm>
          <a:prstGeom prst="rect">
            <a:avLst/>
          </a:prstGeom>
        </p:spPr>
      </p:pic>
      <p:sp>
        <p:nvSpPr>
          <p:cNvPr id="8" name="Rectangle 7">
            <a:extLst>
              <a:ext uri="{FF2B5EF4-FFF2-40B4-BE49-F238E27FC236}">
                <a16:creationId xmlns:a16="http://schemas.microsoft.com/office/drawing/2014/main" id="{8920D538-163E-43EE-99DE-5B37490CF98B}"/>
              </a:ext>
            </a:extLst>
          </p:cNvPr>
          <p:cNvSpPr/>
          <p:nvPr/>
        </p:nvSpPr>
        <p:spPr>
          <a:xfrm>
            <a:off x="757572" y="2447539"/>
            <a:ext cx="7437463" cy="369332"/>
          </a:xfrm>
          <a:prstGeom prst="rect">
            <a:avLst/>
          </a:prstGeom>
        </p:spPr>
        <p:txBody>
          <a:bodyPr wrap="square">
            <a:spAutoFit/>
          </a:bodyPr>
          <a:lstStyle/>
          <a:p>
            <a:pPr lvl="1" algn="just">
              <a:spcAft>
                <a:spcPts val="0"/>
              </a:spcAft>
            </a:pPr>
            <a:r>
              <a:rPr lang="en-GB" b="1">
                <a:cs typeface="Arial" panose="020B0604020202020204" pitchFamily="34" charset="0"/>
              </a:rPr>
              <a:t> </a:t>
            </a:r>
          </a:p>
        </p:txBody>
      </p:sp>
      <p:sp>
        <p:nvSpPr>
          <p:cNvPr id="3" name="Title 2">
            <a:extLst>
              <a:ext uri="{FF2B5EF4-FFF2-40B4-BE49-F238E27FC236}">
                <a16:creationId xmlns:a16="http://schemas.microsoft.com/office/drawing/2014/main" id="{2C3E45D0-E48B-7723-C553-32323C8421AE}"/>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FC547DDC-6D29-B2D8-EFAC-F016369FB54D}"/>
              </a:ext>
            </a:extLst>
          </p:cNvPr>
          <p:cNvSpPr txBox="1"/>
          <p:nvPr/>
        </p:nvSpPr>
        <p:spPr>
          <a:xfrm>
            <a:off x="332927" y="2278262"/>
            <a:ext cx="828675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Segoe UI"/>
              </a:rPr>
              <a:t>Proposal to relocate </a:t>
            </a:r>
            <a:r>
              <a:rPr lang="en-GB" sz="3200" b="1" err="1">
                <a:latin typeface="Segoe UI"/>
              </a:rPr>
              <a:t>Mavisbank</a:t>
            </a:r>
            <a:r>
              <a:rPr lang="en-GB" sz="3200" b="1">
                <a:latin typeface="Segoe UI"/>
              </a:rPr>
              <a:t> School </a:t>
            </a:r>
          </a:p>
          <a:p>
            <a:pPr algn="ctr"/>
            <a:r>
              <a:rPr lang="en-GB" sz="3200" b="1">
                <a:latin typeface="Segoe UI"/>
              </a:rPr>
              <a:t>to the existing </a:t>
            </a:r>
            <a:r>
              <a:rPr lang="en-GB" sz="3200" b="1" err="1">
                <a:latin typeface="Segoe UI"/>
              </a:rPr>
              <a:t>Carnbroe</a:t>
            </a:r>
            <a:r>
              <a:rPr lang="en-GB" sz="3200" b="1">
                <a:latin typeface="Segoe UI"/>
              </a:rPr>
              <a:t> Primary School</a:t>
            </a:r>
            <a:endParaRPr lang="en-US" sz="3200" b="1">
              <a:cs typeface="Calibri" panose="020F0502020204030204"/>
            </a:endParaRPr>
          </a:p>
        </p:txBody>
      </p:sp>
    </p:spTree>
    <p:extLst>
      <p:ext uri="{BB962C8B-B14F-4D97-AF65-F5344CB8AC3E}">
        <p14:creationId xmlns:p14="http://schemas.microsoft.com/office/powerpoint/2010/main" val="385961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ccessory&#10;&#10;Description automatically generated">
            <a:extLst>
              <a:ext uri="{FF2B5EF4-FFF2-40B4-BE49-F238E27FC236}">
                <a16:creationId xmlns:a16="http://schemas.microsoft.com/office/drawing/2014/main" id="{BABFED2D-CF35-4CB3-A31D-73CD364FF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75"/>
            <a:ext cx="9144000" cy="6858000"/>
          </a:xfrm>
          <a:prstGeom prst="rect">
            <a:avLst/>
          </a:prstGeom>
        </p:spPr>
      </p:pic>
      <p:sp>
        <p:nvSpPr>
          <p:cNvPr id="5" name="Title 2">
            <a:extLst>
              <a:ext uri="{FF2B5EF4-FFF2-40B4-BE49-F238E27FC236}">
                <a16:creationId xmlns:a16="http://schemas.microsoft.com/office/drawing/2014/main" id="{DF90A1E2-77DB-4C14-B149-8587C6AF4017}"/>
              </a:ext>
            </a:extLst>
          </p:cNvPr>
          <p:cNvSpPr>
            <a:spLocks noGrp="1"/>
          </p:cNvSpPr>
          <p:nvPr>
            <p:ph type="title"/>
          </p:nvPr>
        </p:nvSpPr>
        <p:spPr>
          <a:xfrm>
            <a:off x="757572" y="443290"/>
            <a:ext cx="6773866" cy="1325563"/>
          </a:xfrm>
        </p:spPr>
        <p:txBody>
          <a:bodyPr>
            <a:noAutofit/>
          </a:bodyPr>
          <a:lstStyle/>
          <a:p>
            <a:pPr algn="ctr"/>
            <a:r>
              <a:rPr lang="en-GB" sz="2400" b="1">
                <a:solidFill>
                  <a:srgbClr val="DF0074"/>
                </a:solidFill>
                <a:latin typeface="HelveticaNeue LT 97 BlackCn"/>
                <a:cs typeface="Arial"/>
              </a:rPr>
              <a:t>THE STRATEGIC RECONFIGURATION OF INTENSIVE SYSTEMS AND SERVICES - RATIONALE</a:t>
            </a:r>
            <a:endParaRPr lang="en-GB" sz="2400">
              <a:latin typeface="HelveticaNeue LT 97 BlackCn"/>
              <a:cs typeface="Arial"/>
            </a:endParaRPr>
          </a:p>
        </p:txBody>
      </p:sp>
      <p:sp>
        <p:nvSpPr>
          <p:cNvPr id="7" name="Rectangle 6">
            <a:extLst>
              <a:ext uri="{FF2B5EF4-FFF2-40B4-BE49-F238E27FC236}">
                <a16:creationId xmlns:a16="http://schemas.microsoft.com/office/drawing/2014/main" id="{34200CAC-84CC-4307-8510-21F6DDB81E91}"/>
              </a:ext>
            </a:extLst>
          </p:cNvPr>
          <p:cNvSpPr/>
          <p:nvPr/>
        </p:nvSpPr>
        <p:spPr>
          <a:xfrm>
            <a:off x="295964" y="1663721"/>
            <a:ext cx="8247962" cy="923330"/>
          </a:xfrm>
          <a:prstGeom prst="rect">
            <a:avLst/>
          </a:prstGeom>
        </p:spPr>
        <p:txBody>
          <a:bodyPr wrap="square">
            <a:spAutoFit/>
          </a:bodyPr>
          <a:lstStyle/>
          <a:p>
            <a:pPr lvl="1" algn="just">
              <a:spcAft>
                <a:spcPts val="0"/>
              </a:spcAft>
            </a:pPr>
            <a:r>
              <a:rPr lang="en-GB" b="1">
                <a:cs typeface="Arial" panose="020B0604020202020204" pitchFamily="34" charset="0"/>
              </a:rPr>
              <a:t>In September 2019, the Education and Families Committee approved a review of Additional Support Needs services which established twelve key recommendations for action. </a:t>
            </a:r>
          </a:p>
        </p:txBody>
      </p:sp>
      <p:sp>
        <p:nvSpPr>
          <p:cNvPr id="8" name="Rectangle 7">
            <a:extLst>
              <a:ext uri="{FF2B5EF4-FFF2-40B4-BE49-F238E27FC236}">
                <a16:creationId xmlns:a16="http://schemas.microsoft.com/office/drawing/2014/main" id="{8920D538-163E-43EE-99DE-5B37490CF98B}"/>
              </a:ext>
            </a:extLst>
          </p:cNvPr>
          <p:cNvSpPr/>
          <p:nvPr/>
        </p:nvSpPr>
        <p:spPr>
          <a:xfrm>
            <a:off x="757572" y="2447539"/>
            <a:ext cx="7437463" cy="2308324"/>
          </a:xfrm>
          <a:prstGeom prst="rect">
            <a:avLst/>
          </a:prstGeom>
        </p:spPr>
        <p:txBody>
          <a:bodyPr wrap="square">
            <a:spAutoFit/>
          </a:bodyPr>
          <a:lstStyle/>
          <a:p>
            <a:pPr lvl="1" algn="just">
              <a:spcAft>
                <a:spcPts val="0"/>
              </a:spcAft>
            </a:pPr>
            <a:r>
              <a:rPr lang="en-GB" b="1">
                <a:cs typeface="Arial" panose="020B0604020202020204" pitchFamily="34" charset="0"/>
              </a:rPr>
              <a:t> </a:t>
            </a:r>
          </a:p>
          <a:p>
            <a:r>
              <a:rPr lang="en-GB" sz="1400"/>
              <a:t>Recommendation 8: ‘Partnership working will be strengthened in a revised Support Around the School model, which will enable greater empowerment of staff to meet the needs of young people and enable a greater connection between needs and the partnership response to them. A more holistic approach to supporting families will underpin this.’</a:t>
            </a:r>
          </a:p>
          <a:p>
            <a:r>
              <a:rPr lang="en-GB" sz="1400"/>
              <a:t> </a:t>
            </a:r>
          </a:p>
          <a:p>
            <a:r>
              <a:rPr lang="en-GB" sz="1400"/>
              <a:t>Recommendation 11: ‘A clear plan for the future of the ASN estate, which creates Cluster ASN Hubs and specialist provision around the envisaged campus model of the future will be established as part of the Community Investment Fund and developed as part of the ongoing work to prioritise community hub investment proposals.’ </a:t>
            </a:r>
          </a:p>
        </p:txBody>
      </p:sp>
    </p:spTree>
    <p:extLst>
      <p:ext uri="{BB962C8B-B14F-4D97-AF65-F5344CB8AC3E}">
        <p14:creationId xmlns:p14="http://schemas.microsoft.com/office/powerpoint/2010/main" val="402608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picture containing text&#10;&#10;Description automatically generated">
            <a:extLst>
              <a:ext uri="{FF2B5EF4-FFF2-40B4-BE49-F238E27FC236}">
                <a16:creationId xmlns:a16="http://schemas.microsoft.com/office/drawing/2014/main" id="{5A705DCE-0571-3F81-9D8A-D2B85C293B31}"/>
              </a:ext>
            </a:extLst>
          </p:cNvPr>
          <p:cNvPicPr>
            <a:picLocks noChangeAspect="1"/>
          </p:cNvPicPr>
          <p:nvPr/>
        </p:nvPicPr>
        <p:blipFill rotWithShape="1">
          <a:blip r:embed="rId2"/>
          <a:srcRect b="19"/>
          <a:stretch/>
        </p:blipFill>
        <p:spPr>
          <a:xfrm>
            <a:off x="20" y="-69211"/>
            <a:ext cx="9143980" cy="6856718"/>
          </a:xfrm>
          <a:prstGeom prst="rect">
            <a:avLst/>
          </a:prstGeom>
        </p:spPr>
      </p:pic>
    </p:spTree>
    <p:extLst>
      <p:ext uri="{BB962C8B-B14F-4D97-AF65-F5344CB8AC3E}">
        <p14:creationId xmlns:p14="http://schemas.microsoft.com/office/powerpoint/2010/main" val="805701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0E73D1DB-D1C5-40AA-86F6-1B3A113BB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469"/>
            <a:ext cx="9144000" cy="6536531"/>
          </a:xfrm>
          <a:prstGeom prst="rect">
            <a:avLst/>
          </a:prstGeom>
        </p:spPr>
      </p:pic>
      <p:sp>
        <p:nvSpPr>
          <p:cNvPr id="10" name="Rectangle 9">
            <a:extLst>
              <a:ext uri="{FF2B5EF4-FFF2-40B4-BE49-F238E27FC236}">
                <a16:creationId xmlns:a16="http://schemas.microsoft.com/office/drawing/2014/main" id="{58A0BCA7-0A54-4E5E-9BA1-1B5B04B81EC6}"/>
              </a:ext>
            </a:extLst>
          </p:cNvPr>
          <p:cNvSpPr/>
          <p:nvPr/>
        </p:nvSpPr>
        <p:spPr>
          <a:xfrm>
            <a:off x="484462" y="321469"/>
            <a:ext cx="7713334" cy="5735288"/>
          </a:xfrm>
          <a:prstGeom prst="rect">
            <a:avLst/>
          </a:prstGeom>
        </p:spPr>
        <p:txBody>
          <a:bodyPr wrap="square" lIns="91440" tIns="45720" rIns="91440" bIns="45720" anchor="t">
            <a:spAutoFit/>
          </a:bodyPr>
          <a:lstStyle/>
          <a:p>
            <a:pPr lvl="4">
              <a:lnSpc>
                <a:spcPct val="107000"/>
              </a:lnSpc>
              <a:spcAft>
                <a:spcPts val="800"/>
              </a:spcAft>
            </a:pPr>
            <a:r>
              <a:rPr lang="en-GB" sz="2400" b="1">
                <a:solidFill>
                  <a:srgbClr val="E1177D"/>
                </a:solidFill>
                <a:latin typeface="HelveticaNeue LT 97 BlackCn"/>
                <a:ea typeface="Calibri" panose="020F0502020204030204" pitchFamily="34" charset="0"/>
                <a:cs typeface="Arial"/>
              </a:rPr>
              <a:t>MAVISBANK SCHOOL</a:t>
            </a:r>
            <a:endParaRPr lang="en-US">
              <a:latin typeface="HelveticaNeue LT 97 BlackCn"/>
              <a:cs typeface="Arial"/>
            </a:endParaRPr>
          </a:p>
          <a:p>
            <a:pPr lvl="4">
              <a:lnSpc>
                <a:spcPct val="107000"/>
              </a:lnSpc>
              <a:spcAft>
                <a:spcPts val="800"/>
              </a:spcAft>
            </a:pPr>
            <a:endParaRPr lang="en-GB" sz="2400" b="1">
              <a:solidFill>
                <a:srgbClr val="E1177D"/>
              </a:solidFill>
              <a:latin typeface="HelveticaNeue LT 97 BlackCn"/>
              <a:cs typeface="Arial"/>
            </a:endParaRPr>
          </a:p>
          <a:p>
            <a:r>
              <a:rPr lang="en-GB" b="0" i="0">
                <a:solidFill>
                  <a:srgbClr val="000000"/>
                </a:solidFill>
                <a:effectLst/>
                <a:latin typeface="Calibri"/>
                <a:cs typeface="Arial"/>
              </a:rPr>
              <a:t>The historic ASN estate provision of North Lanarkshire has meant that there are a number of smaller, more isolated ASN schools which can be more susceptible to staffing shortages and therefore less sustainable as a result. Consideration has been given to developing existing establishments to more modern campus facilities.</a:t>
            </a:r>
            <a:r>
              <a:rPr lang="en-GB">
                <a:solidFill>
                  <a:srgbClr val="000000"/>
                </a:solidFill>
                <a:latin typeface="Calibri"/>
                <a:cs typeface="Arial"/>
              </a:rPr>
              <a:t> </a:t>
            </a:r>
            <a:endParaRPr lang="en-GB" b="0" i="0">
              <a:solidFill>
                <a:srgbClr val="000000"/>
              </a:solidFill>
              <a:effectLst/>
              <a:latin typeface="Calibri"/>
              <a:cs typeface="Arial"/>
            </a:endParaRPr>
          </a:p>
          <a:p>
            <a:endParaRPr lang="en-GB">
              <a:latin typeface="Calibri"/>
              <a:cs typeface="Calibri"/>
            </a:endParaRPr>
          </a:p>
          <a:p>
            <a:r>
              <a:rPr lang="en-GB" b="1">
                <a:latin typeface="Calibri"/>
                <a:cs typeface="Calibri"/>
              </a:rPr>
              <a:t>Proposal recommendations:</a:t>
            </a:r>
          </a:p>
          <a:p>
            <a:endParaRPr lang="en-GB">
              <a:latin typeface="Calibri"/>
              <a:cs typeface="Calibri"/>
            </a:endParaRPr>
          </a:p>
          <a:p>
            <a:pPr marL="816610" lvl="1" indent="-457200"/>
            <a:r>
              <a:rPr lang="en-GB">
                <a:latin typeface="Calibri"/>
                <a:cs typeface="Calibri"/>
              </a:rPr>
              <a:t>1.	To improve approaches to safeguarding, child protection and children’s rights.</a:t>
            </a:r>
          </a:p>
          <a:p>
            <a:pPr marL="816610" lvl="1" indent="-457200"/>
            <a:r>
              <a:rPr lang="en-GB">
                <a:latin typeface="Calibri"/>
                <a:cs typeface="Calibri"/>
              </a:rPr>
              <a:t>2.	To develop self - evaluation practice to ensure that staff understood what was needed to improve outcomes for children.</a:t>
            </a:r>
          </a:p>
          <a:p>
            <a:pPr marL="816610" lvl="1" indent="-457200">
              <a:buAutoNum type="arabicPeriod" startAt="3"/>
            </a:pPr>
            <a:r>
              <a:rPr lang="en-GB">
                <a:latin typeface="Calibri"/>
                <a:cs typeface="Calibri"/>
              </a:rPr>
              <a:t>To implement high quality individualised teaching and learning approaches that meets the needs of children.</a:t>
            </a:r>
          </a:p>
          <a:p>
            <a:pPr marL="816610" lvl="1" indent="-457200">
              <a:buAutoNum type="arabicPeriod" startAt="3"/>
            </a:pPr>
            <a:r>
              <a:rPr lang="en-GB">
                <a:latin typeface="Calibri"/>
                <a:cs typeface="Calibri"/>
              </a:rPr>
              <a:t>To improve how staff assess the progress of children and how to use the information to support progress.</a:t>
            </a:r>
          </a:p>
          <a:p>
            <a:pPr marL="816610" lvl="1" indent="-457200">
              <a:buAutoNum type="arabicPeriod" startAt="3"/>
            </a:pPr>
            <a:endParaRPr lang="en-GB" sz="1400">
              <a:latin typeface="HelveticaNeue LT 67 MdCn" panose="00000400000000000000" pitchFamily="2" charset="0"/>
              <a:cs typeface="Arial" panose="020B0604020202020204" pitchFamily="34" charset="0"/>
            </a:endParaRPr>
          </a:p>
        </p:txBody>
      </p:sp>
    </p:spTree>
    <p:extLst>
      <p:ext uri="{BB962C8B-B14F-4D97-AF65-F5344CB8AC3E}">
        <p14:creationId xmlns:p14="http://schemas.microsoft.com/office/powerpoint/2010/main" val="202726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386EA57-0EFB-4ADC-AFB6-8F3ED0006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469"/>
            <a:ext cx="9144000" cy="6536531"/>
          </a:xfrm>
          <a:prstGeom prst="rect">
            <a:avLst/>
          </a:prstGeom>
        </p:spPr>
      </p:pic>
      <p:sp>
        <p:nvSpPr>
          <p:cNvPr id="6" name="Rectangle 6">
            <a:extLst>
              <a:ext uri="{FF2B5EF4-FFF2-40B4-BE49-F238E27FC236}">
                <a16:creationId xmlns:a16="http://schemas.microsoft.com/office/drawing/2014/main" id="{3D1B4648-731E-4C30-8A5B-B27F7D1A15AC}"/>
              </a:ext>
            </a:extLst>
          </p:cNvPr>
          <p:cNvSpPr txBox="1">
            <a:spLocks noChangeArrowheads="1"/>
          </p:cNvSpPr>
          <p:nvPr/>
        </p:nvSpPr>
        <p:spPr>
          <a:xfrm>
            <a:off x="500634" y="448219"/>
            <a:ext cx="7886700" cy="905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E52285"/>
                </a:solidFill>
                <a:latin typeface="HelveticaNeue LT 97 BlackCn" panose="00000400000000000000" pitchFamily="2" charset="0"/>
              </a:rPr>
              <a:t>BUILDING CONDITION STATEMENT</a:t>
            </a:r>
          </a:p>
        </p:txBody>
      </p:sp>
      <p:sp>
        <p:nvSpPr>
          <p:cNvPr id="9" name="TextBox 8">
            <a:extLst>
              <a:ext uri="{FF2B5EF4-FFF2-40B4-BE49-F238E27FC236}">
                <a16:creationId xmlns:a16="http://schemas.microsoft.com/office/drawing/2014/main" id="{03A93896-E7B7-4B5D-BC4A-8AF190FCA7B7}"/>
              </a:ext>
            </a:extLst>
          </p:cNvPr>
          <p:cNvSpPr txBox="1"/>
          <p:nvPr/>
        </p:nvSpPr>
        <p:spPr>
          <a:xfrm>
            <a:off x="1362907" y="1414413"/>
            <a:ext cx="5998866" cy="369332"/>
          </a:xfrm>
          <a:prstGeom prst="rect">
            <a:avLst/>
          </a:prstGeom>
          <a:noFill/>
        </p:spPr>
        <p:txBody>
          <a:bodyPr wrap="square" rtlCol="0">
            <a:spAutoFit/>
          </a:bodyPr>
          <a:lstStyle/>
          <a:p>
            <a:r>
              <a:rPr lang="en-GB" b="1"/>
              <a:t>Mavisbank School</a:t>
            </a:r>
          </a:p>
        </p:txBody>
      </p:sp>
      <p:sp>
        <p:nvSpPr>
          <p:cNvPr id="11" name="TextBox 10">
            <a:extLst>
              <a:ext uri="{FF2B5EF4-FFF2-40B4-BE49-F238E27FC236}">
                <a16:creationId xmlns:a16="http://schemas.microsoft.com/office/drawing/2014/main" id="{CA803488-10CB-4D8E-9F53-AA92F230FADC}"/>
              </a:ext>
            </a:extLst>
          </p:cNvPr>
          <p:cNvSpPr txBox="1"/>
          <p:nvPr/>
        </p:nvSpPr>
        <p:spPr>
          <a:xfrm>
            <a:off x="1362907" y="2868194"/>
            <a:ext cx="5998866" cy="369332"/>
          </a:xfrm>
          <a:prstGeom prst="rect">
            <a:avLst/>
          </a:prstGeom>
          <a:noFill/>
        </p:spPr>
        <p:txBody>
          <a:bodyPr wrap="square" rtlCol="0">
            <a:spAutoFit/>
          </a:bodyPr>
          <a:lstStyle/>
          <a:p>
            <a:r>
              <a:rPr lang="en-GB" b="1" err="1"/>
              <a:t>Carnbroe</a:t>
            </a:r>
            <a:r>
              <a:rPr lang="en-GB" b="1"/>
              <a:t> Primary School </a:t>
            </a:r>
          </a:p>
        </p:txBody>
      </p:sp>
      <p:pic>
        <p:nvPicPr>
          <p:cNvPr id="3" name="Picture 2">
            <a:extLst>
              <a:ext uri="{FF2B5EF4-FFF2-40B4-BE49-F238E27FC236}">
                <a16:creationId xmlns:a16="http://schemas.microsoft.com/office/drawing/2014/main" id="{68300276-1076-4EDC-8E2B-18C102B5DF4F}"/>
              </a:ext>
            </a:extLst>
          </p:cNvPr>
          <p:cNvPicPr>
            <a:picLocks noChangeAspect="1"/>
          </p:cNvPicPr>
          <p:nvPr/>
        </p:nvPicPr>
        <p:blipFill>
          <a:blip r:embed="rId4"/>
          <a:stretch>
            <a:fillRect/>
          </a:stretch>
        </p:blipFill>
        <p:spPr>
          <a:xfrm>
            <a:off x="481584" y="4422835"/>
            <a:ext cx="7905750" cy="1047750"/>
          </a:xfrm>
          <a:prstGeom prst="rect">
            <a:avLst/>
          </a:prstGeom>
        </p:spPr>
      </p:pic>
      <p:pic>
        <p:nvPicPr>
          <p:cNvPr id="8" name="Picture 7">
            <a:extLst>
              <a:ext uri="{FF2B5EF4-FFF2-40B4-BE49-F238E27FC236}">
                <a16:creationId xmlns:a16="http://schemas.microsoft.com/office/drawing/2014/main" id="{9515AE9B-EC4C-D940-2024-D42578DB8435}"/>
              </a:ext>
            </a:extLst>
          </p:cNvPr>
          <p:cNvPicPr>
            <a:picLocks noChangeAspect="1"/>
          </p:cNvPicPr>
          <p:nvPr/>
        </p:nvPicPr>
        <p:blipFill>
          <a:blip r:embed="rId5"/>
          <a:stretch>
            <a:fillRect/>
          </a:stretch>
        </p:blipFill>
        <p:spPr>
          <a:xfrm>
            <a:off x="4879128" y="1000280"/>
            <a:ext cx="3076136" cy="1207873"/>
          </a:xfrm>
          <a:prstGeom prst="rect">
            <a:avLst/>
          </a:prstGeom>
        </p:spPr>
      </p:pic>
      <p:pic>
        <p:nvPicPr>
          <p:cNvPr id="16" name="Picture 15">
            <a:extLst>
              <a:ext uri="{FF2B5EF4-FFF2-40B4-BE49-F238E27FC236}">
                <a16:creationId xmlns:a16="http://schemas.microsoft.com/office/drawing/2014/main" id="{9583FBD2-77C1-CDE3-0920-7A08B886FF0B}"/>
              </a:ext>
            </a:extLst>
          </p:cNvPr>
          <p:cNvPicPr>
            <a:picLocks noChangeAspect="1"/>
          </p:cNvPicPr>
          <p:nvPr/>
        </p:nvPicPr>
        <p:blipFill>
          <a:blip r:embed="rId6"/>
          <a:stretch>
            <a:fillRect/>
          </a:stretch>
        </p:blipFill>
        <p:spPr>
          <a:xfrm>
            <a:off x="4968128" y="2893469"/>
            <a:ext cx="2320178" cy="369332"/>
          </a:xfrm>
          <a:prstGeom prst="rect">
            <a:avLst/>
          </a:prstGeom>
        </p:spPr>
      </p:pic>
      <p:pic>
        <p:nvPicPr>
          <p:cNvPr id="18" name="Picture 17">
            <a:extLst>
              <a:ext uri="{FF2B5EF4-FFF2-40B4-BE49-F238E27FC236}">
                <a16:creationId xmlns:a16="http://schemas.microsoft.com/office/drawing/2014/main" id="{C0497414-3C7A-1960-2F52-24B923C39C4E}"/>
              </a:ext>
            </a:extLst>
          </p:cNvPr>
          <p:cNvPicPr>
            <a:picLocks noChangeAspect="1"/>
          </p:cNvPicPr>
          <p:nvPr/>
        </p:nvPicPr>
        <p:blipFill>
          <a:blip r:embed="rId7"/>
          <a:stretch>
            <a:fillRect/>
          </a:stretch>
        </p:blipFill>
        <p:spPr>
          <a:xfrm>
            <a:off x="7246632" y="2455415"/>
            <a:ext cx="695325" cy="1238250"/>
          </a:xfrm>
          <a:prstGeom prst="rect">
            <a:avLst/>
          </a:prstGeom>
        </p:spPr>
      </p:pic>
    </p:spTree>
    <p:extLst>
      <p:ext uri="{BB962C8B-B14F-4D97-AF65-F5344CB8AC3E}">
        <p14:creationId xmlns:p14="http://schemas.microsoft.com/office/powerpoint/2010/main" val="2187975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386EA57-0EFB-4ADC-AFB6-8F3ED0006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4" y="323691"/>
            <a:ext cx="9144000" cy="6536531"/>
          </a:xfrm>
          <a:prstGeom prst="rect">
            <a:avLst/>
          </a:prstGeom>
        </p:spPr>
      </p:pic>
      <p:sp>
        <p:nvSpPr>
          <p:cNvPr id="5" name="Rectangle 4">
            <a:extLst>
              <a:ext uri="{FF2B5EF4-FFF2-40B4-BE49-F238E27FC236}">
                <a16:creationId xmlns:a16="http://schemas.microsoft.com/office/drawing/2014/main" id="{45F40836-719E-4103-9BDA-0299E4B5102F}"/>
              </a:ext>
            </a:extLst>
          </p:cNvPr>
          <p:cNvSpPr/>
          <p:nvPr/>
        </p:nvSpPr>
        <p:spPr>
          <a:xfrm>
            <a:off x="1262423" y="399540"/>
            <a:ext cx="5874916" cy="1231106"/>
          </a:xfrm>
          <a:prstGeom prst="rect">
            <a:avLst/>
          </a:prstGeom>
        </p:spPr>
        <p:txBody>
          <a:bodyPr wrap="square" lIns="91440" tIns="45720" rIns="91440" bIns="45720" anchor="t">
            <a:spAutoFit/>
          </a:bodyPr>
          <a:lstStyle/>
          <a:p>
            <a:r>
              <a:rPr lang="en-GB" sz="2800" b="1">
                <a:solidFill>
                  <a:srgbClr val="E52285"/>
                </a:solidFill>
                <a:latin typeface="HelveticaNeue LT 97 BlackCn"/>
              </a:rPr>
              <a:t>     EXISTING MAVISBANK SITE</a:t>
            </a:r>
            <a:endParaRPr lang="en-US" b="1"/>
          </a:p>
          <a:p>
            <a:endParaRPr lang="en-GB">
              <a:cs typeface="Calibri"/>
            </a:endParaRPr>
          </a:p>
          <a:p>
            <a:endParaRPr lang="en-GB" sz="2800" b="1">
              <a:solidFill>
                <a:srgbClr val="E52285"/>
              </a:solidFill>
              <a:latin typeface="HelveticaNeue LT 97 BlackCn"/>
            </a:endParaRPr>
          </a:p>
        </p:txBody>
      </p:sp>
      <p:pic>
        <p:nvPicPr>
          <p:cNvPr id="2" name="Picture 2" descr="Diagram, engineering drawing&#10;&#10;Description automatically generated">
            <a:extLst>
              <a:ext uri="{FF2B5EF4-FFF2-40B4-BE49-F238E27FC236}">
                <a16:creationId xmlns:a16="http://schemas.microsoft.com/office/drawing/2014/main" id="{F9DD2756-D6BC-E870-422B-73695972A798}"/>
              </a:ext>
            </a:extLst>
          </p:cNvPr>
          <p:cNvPicPr>
            <a:picLocks noChangeAspect="1"/>
          </p:cNvPicPr>
          <p:nvPr/>
        </p:nvPicPr>
        <p:blipFill>
          <a:blip r:embed="rId4"/>
          <a:stretch>
            <a:fillRect/>
          </a:stretch>
        </p:blipFill>
        <p:spPr>
          <a:xfrm>
            <a:off x="-5691743" y="-5564246"/>
            <a:ext cx="8654570" cy="5400635"/>
          </a:xfrm>
          <a:prstGeom prst="rect">
            <a:avLst/>
          </a:prstGeom>
        </p:spPr>
      </p:pic>
      <p:pic>
        <p:nvPicPr>
          <p:cNvPr id="3" name="Picture 5" descr="Diagram, engineering drawing, schematic&#10;&#10;Description automatically generated">
            <a:extLst>
              <a:ext uri="{FF2B5EF4-FFF2-40B4-BE49-F238E27FC236}">
                <a16:creationId xmlns:a16="http://schemas.microsoft.com/office/drawing/2014/main" id="{44614EDD-7BBD-E831-7EA6-DE53A47F69CE}"/>
              </a:ext>
            </a:extLst>
          </p:cNvPr>
          <p:cNvPicPr>
            <a:picLocks noChangeAspect="1"/>
          </p:cNvPicPr>
          <p:nvPr/>
        </p:nvPicPr>
        <p:blipFill>
          <a:blip r:embed="rId5"/>
          <a:stretch>
            <a:fillRect/>
          </a:stretch>
        </p:blipFill>
        <p:spPr>
          <a:xfrm>
            <a:off x="522515" y="892247"/>
            <a:ext cx="8316683" cy="5487162"/>
          </a:xfrm>
          <a:prstGeom prst="rect">
            <a:avLst/>
          </a:prstGeom>
        </p:spPr>
      </p:pic>
    </p:spTree>
    <p:extLst>
      <p:ext uri="{BB962C8B-B14F-4D97-AF65-F5344CB8AC3E}">
        <p14:creationId xmlns:p14="http://schemas.microsoft.com/office/powerpoint/2010/main" val="1564932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386EA57-0EFB-4ADC-AFB6-8F3ED0006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198"/>
            <a:ext cx="9144000" cy="6607024"/>
          </a:xfrm>
          <a:prstGeom prst="rect">
            <a:avLst/>
          </a:prstGeom>
        </p:spPr>
      </p:pic>
      <p:sp>
        <p:nvSpPr>
          <p:cNvPr id="5" name="Rectangle 4">
            <a:extLst>
              <a:ext uri="{FF2B5EF4-FFF2-40B4-BE49-F238E27FC236}">
                <a16:creationId xmlns:a16="http://schemas.microsoft.com/office/drawing/2014/main" id="{45F40836-719E-4103-9BDA-0299E4B5102F}"/>
              </a:ext>
            </a:extLst>
          </p:cNvPr>
          <p:cNvSpPr/>
          <p:nvPr/>
        </p:nvSpPr>
        <p:spPr>
          <a:xfrm>
            <a:off x="361547" y="525166"/>
            <a:ext cx="7159645" cy="523220"/>
          </a:xfrm>
          <a:prstGeom prst="rect">
            <a:avLst/>
          </a:prstGeom>
        </p:spPr>
        <p:txBody>
          <a:bodyPr wrap="square" lIns="91440" tIns="45720" rIns="91440" bIns="45720" anchor="t">
            <a:spAutoFit/>
          </a:bodyPr>
          <a:lstStyle/>
          <a:p>
            <a:pPr algn="ctr"/>
            <a:r>
              <a:rPr lang="en-GB" sz="2800" b="1">
                <a:solidFill>
                  <a:srgbClr val="E52285"/>
                </a:solidFill>
                <a:latin typeface="HelveticaNeue LT 97 BlackCn"/>
              </a:rPr>
              <a:t> CARNBROE PRIMARY SCHOOL</a:t>
            </a:r>
            <a:endParaRPr lang="en-US">
              <a:solidFill>
                <a:srgbClr val="000000"/>
              </a:solidFill>
              <a:latin typeface="Calibri" panose="020F0502020204030204"/>
              <a:cs typeface="Calibri" panose="020F0502020204030204"/>
            </a:endParaRPr>
          </a:p>
        </p:txBody>
      </p:sp>
      <p:pic>
        <p:nvPicPr>
          <p:cNvPr id="8" name="Picture 8" descr="A picture containing sky, outdoor, ground&#10;&#10;Description automatically generated">
            <a:extLst>
              <a:ext uri="{FF2B5EF4-FFF2-40B4-BE49-F238E27FC236}">
                <a16:creationId xmlns:a16="http://schemas.microsoft.com/office/drawing/2014/main" id="{95EFBDBE-3779-AAAC-26C7-97414927F047}"/>
              </a:ext>
            </a:extLst>
          </p:cNvPr>
          <p:cNvPicPr>
            <a:picLocks noChangeAspect="1"/>
          </p:cNvPicPr>
          <p:nvPr/>
        </p:nvPicPr>
        <p:blipFill>
          <a:blip r:embed="rId4"/>
          <a:stretch>
            <a:fillRect/>
          </a:stretch>
        </p:blipFill>
        <p:spPr>
          <a:xfrm>
            <a:off x="4449138" y="1151560"/>
            <a:ext cx="3448132" cy="2611276"/>
          </a:xfrm>
          <a:prstGeom prst="rect">
            <a:avLst/>
          </a:prstGeom>
        </p:spPr>
      </p:pic>
      <p:pic>
        <p:nvPicPr>
          <p:cNvPr id="10" name="Picture 10" descr="A picture containing sky, outdoor, day&#10;&#10;Description automatically generated">
            <a:extLst>
              <a:ext uri="{FF2B5EF4-FFF2-40B4-BE49-F238E27FC236}">
                <a16:creationId xmlns:a16="http://schemas.microsoft.com/office/drawing/2014/main" id="{91B4C2A9-A475-AFB9-77CA-FFDA5F39321B}"/>
              </a:ext>
            </a:extLst>
          </p:cNvPr>
          <p:cNvPicPr>
            <a:picLocks noChangeAspect="1"/>
          </p:cNvPicPr>
          <p:nvPr/>
        </p:nvPicPr>
        <p:blipFill>
          <a:blip r:embed="rId5"/>
          <a:stretch>
            <a:fillRect/>
          </a:stretch>
        </p:blipFill>
        <p:spPr>
          <a:xfrm>
            <a:off x="773412" y="3920943"/>
            <a:ext cx="3498486" cy="2540783"/>
          </a:xfrm>
          <a:prstGeom prst="rect">
            <a:avLst/>
          </a:prstGeom>
        </p:spPr>
      </p:pic>
      <p:pic>
        <p:nvPicPr>
          <p:cNvPr id="12" name="Picture 12" descr="A picture containing tree, outdoor, grass, day&#10;&#10;Description automatically generated">
            <a:extLst>
              <a:ext uri="{FF2B5EF4-FFF2-40B4-BE49-F238E27FC236}">
                <a16:creationId xmlns:a16="http://schemas.microsoft.com/office/drawing/2014/main" id="{F877390F-A91E-B65D-2CB5-C2F269F6A9AD}"/>
              </a:ext>
            </a:extLst>
          </p:cNvPr>
          <p:cNvPicPr>
            <a:picLocks noChangeAspect="1"/>
          </p:cNvPicPr>
          <p:nvPr/>
        </p:nvPicPr>
        <p:blipFill>
          <a:blip r:embed="rId6"/>
          <a:stretch>
            <a:fillRect/>
          </a:stretch>
        </p:blipFill>
        <p:spPr>
          <a:xfrm>
            <a:off x="773413" y="1151560"/>
            <a:ext cx="3498486" cy="2611276"/>
          </a:xfrm>
          <a:prstGeom prst="rect">
            <a:avLst/>
          </a:prstGeom>
        </p:spPr>
      </p:pic>
      <p:pic>
        <p:nvPicPr>
          <p:cNvPr id="13" name="Picture 13" descr="A picture containing sky, outdoor, ground, several&#10;&#10;Description automatically generated">
            <a:extLst>
              <a:ext uri="{FF2B5EF4-FFF2-40B4-BE49-F238E27FC236}">
                <a16:creationId xmlns:a16="http://schemas.microsoft.com/office/drawing/2014/main" id="{61F116DB-11B2-FEF3-5C02-7E3901F02E94}"/>
              </a:ext>
            </a:extLst>
          </p:cNvPr>
          <p:cNvPicPr>
            <a:picLocks noChangeAspect="1"/>
          </p:cNvPicPr>
          <p:nvPr/>
        </p:nvPicPr>
        <p:blipFill>
          <a:blip r:embed="rId7"/>
          <a:stretch>
            <a:fillRect/>
          </a:stretch>
        </p:blipFill>
        <p:spPr>
          <a:xfrm>
            <a:off x="4449140" y="3920943"/>
            <a:ext cx="3448132" cy="2540783"/>
          </a:xfrm>
          <a:prstGeom prst="rect">
            <a:avLst/>
          </a:prstGeom>
        </p:spPr>
      </p:pic>
    </p:spTree>
    <p:extLst>
      <p:ext uri="{BB962C8B-B14F-4D97-AF65-F5344CB8AC3E}">
        <p14:creationId xmlns:p14="http://schemas.microsoft.com/office/powerpoint/2010/main" val="416095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386EA57-0EFB-4ADC-AFB6-8F3ED0006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691"/>
            <a:ext cx="9144000" cy="6536531"/>
          </a:xfrm>
          <a:prstGeom prst="rect">
            <a:avLst/>
          </a:prstGeom>
        </p:spPr>
      </p:pic>
      <p:sp>
        <p:nvSpPr>
          <p:cNvPr id="5" name="Rectangle 4">
            <a:extLst>
              <a:ext uri="{FF2B5EF4-FFF2-40B4-BE49-F238E27FC236}">
                <a16:creationId xmlns:a16="http://schemas.microsoft.com/office/drawing/2014/main" id="{45F40836-719E-4103-9BDA-0299E4B5102F}"/>
              </a:ext>
            </a:extLst>
          </p:cNvPr>
          <p:cNvSpPr/>
          <p:nvPr/>
        </p:nvSpPr>
        <p:spPr>
          <a:xfrm>
            <a:off x="-117233" y="480104"/>
            <a:ext cx="7979647" cy="800219"/>
          </a:xfrm>
          <a:prstGeom prst="rect">
            <a:avLst/>
          </a:prstGeom>
        </p:spPr>
        <p:txBody>
          <a:bodyPr wrap="square" lIns="91440" tIns="45720" rIns="91440" bIns="45720" anchor="t">
            <a:spAutoFit/>
          </a:bodyPr>
          <a:lstStyle/>
          <a:p>
            <a:r>
              <a:rPr lang="en-GB" sz="2800" b="1">
                <a:solidFill>
                  <a:srgbClr val="E52285"/>
                </a:solidFill>
                <a:latin typeface="HelveticaNeue LT 97 BlackCn"/>
              </a:rPr>
              <a:t>            CARNBROE PRIMARY EXISTING PLAN</a:t>
            </a:r>
            <a:endParaRPr lang="en-US">
              <a:solidFill>
                <a:srgbClr val="000000"/>
              </a:solidFill>
              <a:latin typeface="Calibri" panose="020F0502020204030204"/>
              <a:cs typeface="Calibri" panose="020F0502020204030204"/>
            </a:endParaRPr>
          </a:p>
          <a:p>
            <a:endParaRPr lang="en-US">
              <a:cs typeface="Calibri" panose="020F0502020204030204"/>
            </a:endParaRPr>
          </a:p>
        </p:txBody>
      </p:sp>
      <p:pic>
        <p:nvPicPr>
          <p:cNvPr id="3" name="Picture 5" descr="Diagram, engineering drawing&#10;&#10;Description automatically generated">
            <a:extLst>
              <a:ext uri="{FF2B5EF4-FFF2-40B4-BE49-F238E27FC236}">
                <a16:creationId xmlns:a16="http://schemas.microsoft.com/office/drawing/2014/main" id="{652C82D4-DFCD-8555-323E-6DEC58519A1A}"/>
              </a:ext>
            </a:extLst>
          </p:cNvPr>
          <p:cNvPicPr>
            <a:picLocks noChangeAspect="1"/>
          </p:cNvPicPr>
          <p:nvPr/>
        </p:nvPicPr>
        <p:blipFill>
          <a:blip r:embed="rId4"/>
          <a:stretch>
            <a:fillRect/>
          </a:stretch>
        </p:blipFill>
        <p:spPr>
          <a:xfrm>
            <a:off x="435767" y="1016263"/>
            <a:ext cx="8708234" cy="4654578"/>
          </a:xfrm>
          <a:prstGeom prst="rect">
            <a:avLst/>
          </a:prstGeom>
        </p:spPr>
      </p:pic>
    </p:spTree>
    <p:extLst>
      <p:ext uri="{BB962C8B-B14F-4D97-AF65-F5344CB8AC3E}">
        <p14:creationId xmlns:p14="http://schemas.microsoft.com/office/powerpoint/2010/main" val="37695593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d2085efe-fbee-4112-b17b-61a14ccdd7b6" ContentTypeId="0x010100AB4565BB804CC848BD2EF3E87A42FE8B0E" PreviousValue="false" LastSyncTimeStamp="2021-07-19T07:27:43.31Z"/>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Standard Document" ma:contentTypeID="0x010100AB4565BB804CC848BD2EF3E87A42FE8B0E00276D642CBEA2104891F80970F22D3938" ma:contentTypeVersion="19" ma:contentTypeDescription="" ma:contentTypeScope="" ma:versionID="4e0b496277b53b775ed803f65b80388e">
  <xsd:schema xmlns:xsd="http://www.w3.org/2001/XMLSchema" xmlns:xs="http://www.w3.org/2001/XMLSchema" xmlns:p="http://schemas.microsoft.com/office/2006/metadata/properties" xmlns:ns2="8f05d3e4-0582-485c-9ba6-ab26e7804d1a" xmlns:ns3="29eb6306-5e02-4987-ab66-fc912446eed6" xmlns:ns4="03ce3460-0959-4251-9807-61b7786b3924" targetNamespace="http://schemas.microsoft.com/office/2006/metadata/properties" ma:root="true" ma:fieldsID="84810cbe278d33425ed2eab43456460f" ns2:_="" ns3:_="" ns4:_="">
    <xsd:import namespace="8f05d3e4-0582-485c-9ba6-ab26e7804d1a"/>
    <xsd:import namespace="29eb6306-5e02-4987-ab66-fc912446eed6"/>
    <xsd:import namespace="03ce3460-0959-4251-9807-61b7786b3924"/>
    <xsd:element name="properties">
      <xsd:complexType>
        <xsd:sequence>
          <xsd:element name="documentManagement">
            <xsd:complexType>
              <xsd:all>
                <xsd:element ref="ns2:ActiveRecord" minOccurs="0"/>
                <xsd:element ref="ns2:SupercededDate" minOccurs="0"/>
                <xsd:element ref="ns2:TaxKeywordTaxHTField" minOccurs="0"/>
                <xsd:element ref="ns2:TaxCatchAll" minOccurs="0"/>
                <xsd:element ref="ns2:TaxCatchAllLabel" minOccurs="0"/>
                <xsd:element ref="ns2:le70938a2ff1458590291c2b53873313" minOccurs="0"/>
                <xsd:element ref="ns2:l2266dbc3b614dbe9f077e23aad38986" minOccurs="0"/>
                <xsd:element ref="ns3:_dlc_DocId" minOccurs="0"/>
                <xsd:element ref="ns3:_dlc_DocIdUrl" minOccurs="0"/>
                <xsd:element ref="ns3:_dlc_DocIdPersistId" minOccurs="0"/>
                <xsd:element ref="ns3:i0f84bba906045b4af568ee102a52dcb" minOccurs="0"/>
                <xsd:element ref="ns4:MediaServiceMetadata" minOccurs="0"/>
                <xsd:element ref="ns4:MediaServiceFastMetadata" minOccurs="0"/>
                <xsd:element ref="ns4:MediaServiceAutoKeyPoints" minOccurs="0"/>
                <xsd:element ref="ns4:MediaServiceKeyPoints" minOccurs="0"/>
                <xsd:element ref="ns4:lcf76f155ced4ddcb4097134ff3c332f"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5d3e4-0582-485c-9ba6-ab26e7804d1a" elementFormDefault="qualified">
    <xsd:import namespace="http://schemas.microsoft.com/office/2006/documentManagement/types"/>
    <xsd:import namespace="http://schemas.microsoft.com/office/infopath/2007/PartnerControls"/>
    <xsd:element name="ActiveRecord" ma:index="2" nillable="true" ma:displayName="Active Document" ma:default="1" ma:internalName="ActiveRecord">
      <xsd:simpleType>
        <xsd:restriction base="dms:Boolean"/>
      </xsd:simpleType>
    </xsd:element>
    <xsd:element name="SupercededDate" ma:index="4" nillable="true" ma:displayName="Superceded Date" ma:format="DateOnly" ma:internalName="SupercededDate">
      <xsd:simpleType>
        <xsd:restriction base="dms:DateTime"/>
      </xsd:simpleType>
    </xsd:element>
    <xsd:element name="TaxKeywordTaxHTField" ma:index="8" nillable="true" ma:taxonomy="true" ma:internalName="TaxKeywordTaxHTField" ma:taxonomyFieldName="TaxKeyword" ma:displayName="Enterprise Keywords" ma:fieldId="{23f27201-bee3-471e-b2e7-b64fd8b7ca38}" ma:taxonomyMulti="true" ma:sspId="d2085efe-fbee-4112-b17b-61a14ccdd7b6"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3f5ace53-e22e-4462-81ce-71647156b33f}" ma:internalName="TaxCatchAll" ma:showField="CatchAllData" ma:web="29eb6306-5e02-4987-ab66-fc912446eed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f5ace53-e22e-4462-81ce-71647156b33f}" ma:internalName="TaxCatchAllLabel" ma:readOnly="true" ma:showField="CatchAllDataLabel" ma:web="29eb6306-5e02-4987-ab66-fc912446eed6">
      <xsd:complexType>
        <xsd:complexContent>
          <xsd:extension base="dms:MultiChoiceLookup">
            <xsd:sequence>
              <xsd:element name="Value" type="dms:Lookup" maxOccurs="unbounded" minOccurs="0" nillable="true"/>
            </xsd:sequence>
          </xsd:extension>
        </xsd:complexContent>
      </xsd:complexType>
    </xsd:element>
    <xsd:element name="le70938a2ff1458590291c2b53873313" ma:index="13" nillable="true" ma:taxonomy="true" ma:internalName="le70938a2ff1458590291c2b53873313" ma:taxonomyFieldName="Service1" ma:displayName="Service" ma:default="" ma:fieldId="{5e70938a-2ff1-4585-9029-1c2b53873313}" ma:sspId="d2085efe-fbee-4112-b17b-61a14ccdd7b6" ma:termSetId="f027e596-12c9-4f9a-8093-fd23840c0609" ma:anchorId="00000000-0000-0000-0000-000000000000" ma:open="false" ma:isKeyword="false">
      <xsd:complexType>
        <xsd:sequence>
          <xsd:element ref="pc:Terms" minOccurs="0" maxOccurs="1"/>
        </xsd:sequence>
      </xsd:complexType>
    </xsd:element>
    <xsd:element name="l2266dbc3b614dbe9f077e23aad38986" ma:index="15" nillable="true" ma:taxonomy="true" ma:internalName="l2266dbc3b614dbe9f077e23aad38986" ma:taxonomyFieldName="BusinessUnit" ma:displayName="Business Unit" ma:readOnly="false" ma:default="" ma:fieldId="{52266dbc-3b61-4dbe-9f07-7e23aad38986}" ma:sspId="d2085efe-fbee-4112-b17b-61a14ccdd7b6" ma:termSetId="f027e596-12c9-4f9a-8093-fd23840c060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eb6306-5e02-4987-ab66-fc912446eed6"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dexed="true"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element name="i0f84bba906045b4af568ee102a52dcb" ma:index="21" nillable="true" ma:taxonomy="true" ma:internalName="i0f84bba906045b4af568ee102a52dcb" ma:taxonomyFieldName="RevIMBCS" ma:displayName="Retention Term" ma:indexed="true" ma:default="3;#BCS|819376d4-bc70-4d53-bae7-773a2688b0e5" ma:fieldId="{20f84bba-9060-45b4-af56-8ee102a52dcb}" ma:sspId="d2085efe-fbee-4112-b17b-61a14ccdd7b6" ma:termSetId="65e0ccf4-ee27-4865-88b2-fcad8719c10e" ma:anchorId="00000000-0000-0000-0000-000000000000" ma:open="false" ma:isKeyword="false">
      <xsd:complexType>
        <xsd:sequence>
          <xsd:element ref="pc:Terms" minOccurs="0" maxOccurs="1"/>
        </xsd:sequence>
      </xsd:complex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ce3460-0959-4251-9807-61b7786b3924"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d2085efe-fbee-4112-b17b-61a14ccdd7b6"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DateTaken" ma:index="32" nillable="true" ma:displayName="MediaServiceDateTaken" ma:hidden="true" ma:internalName="MediaServiceDateTaken"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_dlc_DocId xmlns="29eb6306-5e02-4987-ab66-fc912446eed6">NLC--480478061-32801</_dlc_DocId>
    <TaxCatchAll xmlns="8f05d3e4-0582-485c-9ba6-ab26e7804d1a">
      <Value>3</Value>
      <Value>2</Value>
      <Value>1</Value>
    </TaxCatchAll>
    <TaxKeywordTaxHTField xmlns="8f05d3e4-0582-485c-9ba6-ab26e7804d1a">
      <Terms xmlns="http://schemas.microsoft.com/office/infopath/2007/PartnerControls"/>
    </TaxKeywordTaxHTField>
    <l2266dbc3b614dbe9f077e23aad38986 xmlns="8f05d3e4-0582-485c-9ba6-ab26e7804d1a">
      <Terms xmlns="http://schemas.microsoft.com/office/infopath/2007/PartnerControls">
        <TermInfo xmlns="http://schemas.microsoft.com/office/infopath/2007/PartnerControls">
          <TermName xmlns="http://schemas.microsoft.com/office/infopath/2007/PartnerControls">Education</TermName>
          <TermId xmlns="http://schemas.microsoft.com/office/infopath/2007/PartnerControls">7c63c392-b8b7-43b3-a940-fa4306e5c61f</TermId>
        </TermInfo>
      </Terms>
    </l2266dbc3b614dbe9f077e23aad38986>
    <le70938a2ff1458590291c2b53873313 xmlns="8f05d3e4-0582-485c-9ba6-ab26e7804d1a">
      <Terms xmlns="http://schemas.microsoft.com/office/infopath/2007/PartnerControls">
        <TermInfo xmlns="http://schemas.microsoft.com/office/infopath/2007/PartnerControls">
          <TermName xmlns="http://schemas.microsoft.com/office/infopath/2007/PartnerControls">Education and Families</TermName>
          <TermId xmlns="http://schemas.microsoft.com/office/infopath/2007/PartnerControls">5d3f6438-9f1e-42e8-88b7-bda312bc02e3</TermId>
        </TermInfo>
      </Terms>
    </le70938a2ff1458590291c2b53873313>
    <ActiveRecord xmlns="8f05d3e4-0582-485c-9ba6-ab26e7804d1a">true</ActiveRecord>
    <i0f84bba906045b4af568ee102a52dcb xmlns="29eb6306-5e02-4987-ab66-fc912446eed6">
      <Terms xmlns="http://schemas.microsoft.com/office/infopath/2007/PartnerControls">
        <TermInfo xmlns="http://schemas.microsoft.com/office/infopath/2007/PartnerControls">
          <TermName xmlns="http://schemas.microsoft.com/office/infopath/2007/PartnerControls">BCS</TermName>
          <TermId xmlns="http://schemas.microsoft.com/office/infopath/2007/PartnerControls">819376d4-bc70-4d53-bae7-773a2688b0e5</TermId>
        </TermInfo>
      </Terms>
    </i0f84bba906045b4af568ee102a52dcb>
    <_dlc_DocIdUrl xmlns="29eb6306-5e02-4987-ab66-fc912446eed6">
      <Url>https://nlcgov.sharepoint.com/sites/EDS-EDUCATIONCAPITALPROJECTS/_layouts/15/DocIdRedir.aspx?ID=NLC--480478061-32801</Url>
      <Description>NLC--480478061-32801</Description>
    </_dlc_DocIdUrl>
    <lcf76f155ced4ddcb4097134ff3c332f xmlns="03ce3460-0959-4251-9807-61b7786b3924">
      <Terms xmlns="http://schemas.microsoft.com/office/infopath/2007/PartnerControls"/>
    </lcf76f155ced4ddcb4097134ff3c332f>
    <SupercededDate xmlns="8f05d3e4-0582-485c-9ba6-ab26e7804d1a" xsi:nil="true"/>
    <SharedWithUsers xmlns="29eb6306-5e02-4987-ab66-fc912446eed6">
      <UserInfo>
        <DisplayName>Alan Henry</DisplayName>
        <AccountId>95</AccountId>
        <AccountType/>
      </UserInfo>
      <UserInfo>
        <DisplayName>Adele Dickson</DisplayName>
        <AccountId>28</AccountId>
        <AccountType/>
      </UserInfo>
    </SharedWithUsers>
  </documentManagement>
</p:properties>
</file>

<file path=customXml/itemProps1.xml><?xml version="1.0" encoding="utf-8"?>
<ds:datastoreItem xmlns:ds="http://schemas.openxmlformats.org/officeDocument/2006/customXml" ds:itemID="{A0996DC8-F43B-4E13-BA2B-DC66D1FDA4AA}">
  <ds:schemaRefs>
    <ds:schemaRef ds:uri="Microsoft.SharePoint.Taxonomy.ContentTypeSync"/>
  </ds:schemaRefs>
</ds:datastoreItem>
</file>

<file path=customXml/itemProps2.xml><?xml version="1.0" encoding="utf-8"?>
<ds:datastoreItem xmlns:ds="http://schemas.openxmlformats.org/officeDocument/2006/customXml" ds:itemID="{7053199C-AF6B-42AA-8E0B-B3087B23773B}">
  <ds:schemaRefs>
    <ds:schemaRef ds:uri="http://schemas.microsoft.com/sharepoint/events"/>
  </ds:schemaRefs>
</ds:datastoreItem>
</file>

<file path=customXml/itemProps3.xml><?xml version="1.0" encoding="utf-8"?>
<ds:datastoreItem xmlns:ds="http://schemas.openxmlformats.org/officeDocument/2006/customXml" ds:itemID="{02BBB1A8-1E05-49EE-B00B-18E2A233BADF}">
  <ds:schemaRefs>
    <ds:schemaRef ds:uri="http://schemas.microsoft.com/sharepoint/v3/contenttype/forms"/>
  </ds:schemaRefs>
</ds:datastoreItem>
</file>

<file path=customXml/itemProps4.xml><?xml version="1.0" encoding="utf-8"?>
<ds:datastoreItem xmlns:ds="http://schemas.openxmlformats.org/officeDocument/2006/customXml" ds:itemID="{943E02CB-0285-45CE-A407-C1E940AC5E14}"/>
</file>

<file path=customXml/itemProps5.xml><?xml version="1.0" encoding="utf-8"?>
<ds:datastoreItem xmlns:ds="http://schemas.openxmlformats.org/officeDocument/2006/customXml" ds:itemID="{A8B8C6CD-7B14-40B5-B4E7-E15E229672C0}">
  <ds:schemaRefs>
    <ds:schemaRef ds:uri="03ce3460-0959-4251-9807-61b7786b3924"/>
    <ds:schemaRef ds:uri="29eb6306-5e02-4987-ab66-fc912446eed6"/>
    <ds:schemaRef ds:uri="8f05d3e4-0582-485c-9ba6-ab26e7804d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632</Words>
  <Application>Microsoft Office PowerPoint</Application>
  <PresentationFormat>On-screen Show (4:3)</PresentationFormat>
  <Paragraphs>93</Paragraphs>
  <Slides>16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HelveticaNeue LT 67 MdCn</vt:lpstr>
      <vt:lpstr>HelveticaNeue LT 97 BlackCn</vt:lpstr>
      <vt:lpstr>Segoe UI</vt:lpstr>
      <vt:lpstr>Office Theme</vt:lpstr>
      <vt:lpstr>PowerPoint Presentation</vt:lpstr>
      <vt:lpstr>PowerPoint Presentation</vt:lpstr>
      <vt:lpstr>THE STRATEGIC RECONFIGURATION OF INTENSIVE SYSTEMS AND SERVICES - RATIONALE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Douglas</dc:creator>
  <cp:lastModifiedBy>Michael Dolan</cp:lastModifiedBy>
  <cp:revision>1</cp:revision>
  <cp:lastPrinted>2023-03-07T11:27:13Z</cp:lastPrinted>
  <dcterms:created xsi:type="dcterms:W3CDTF">2021-03-18T10:04:23Z</dcterms:created>
  <dcterms:modified xsi:type="dcterms:W3CDTF">2023-03-08T10:13:19Z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381991-eab8-4fff-8f2f-4f88109aa1cd_Enabled">
    <vt:lpwstr>true</vt:lpwstr>
  </property>
  <property fmtid="{D5CDD505-2E9C-101B-9397-08002B2CF9AE}" pid="3" name="MSIP_Label_3c381991-eab8-4fff-8f2f-4f88109aa1cd_SetDate">
    <vt:lpwstr>2021-03-18T10:04:23Z</vt:lpwstr>
  </property>
  <property fmtid="{D5CDD505-2E9C-101B-9397-08002B2CF9AE}" pid="4" name="MSIP_Label_3c381991-eab8-4fff-8f2f-4f88109aa1cd_Method">
    <vt:lpwstr>Standard</vt:lpwstr>
  </property>
  <property fmtid="{D5CDD505-2E9C-101B-9397-08002B2CF9AE}" pid="5" name="MSIP_Label_3c381991-eab8-4fff-8f2f-4f88109aa1cd_Name">
    <vt:lpwstr>Official</vt:lpwstr>
  </property>
  <property fmtid="{D5CDD505-2E9C-101B-9397-08002B2CF9AE}" pid="6" name="MSIP_Label_3c381991-eab8-4fff-8f2f-4f88109aa1cd_SiteId">
    <vt:lpwstr>a98f953b-d618-4b43-8a65-0382681bd283</vt:lpwstr>
  </property>
  <property fmtid="{D5CDD505-2E9C-101B-9397-08002B2CF9AE}" pid="7" name="MSIP_Label_3c381991-eab8-4fff-8f2f-4f88109aa1cd_ActionId">
    <vt:lpwstr>41c96368-dff4-49ae-b593-b8e05de7cffa</vt:lpwstr>
  </property>
  <property fmtid="{D5CDD505-2E9C-101B-9397-08002B2CF9AE}" pid="8" name="MSIP_Label_3c381991-eab8-4fff-8f2f-4f88109aa1cd_ContentBits">
    <vt:lpwstr>0</vt:lpwstr>
  </property>
  <property fmtid="{D5CDD505-2E9C-101B-9397-08002B2CF9AE}" pid="9" name="TaxKeyword">
    <vt:lpwstr/>
  </property>
  <property fmtid="{D5CDD505-2E9C-101B-9397-08002B2CF9AE}" pid="10" name="BusinessUnit">
    <vt:lpwstr>2;#Education|7c63c392-b8b7-43b3-a940-fa4306e5c61f</vt:lpwstr>
  </property>
  <property fmtid="{D5CDD505-2E9C-101B-9397-08002B2CF9AE}" pid="11" name="ContentTypeId">
    <vt:lpwstr>0x010100AB4565BB804CC848BD2EF3E87A42FE8B0E00276D642CBEA2104891F80970F22D3938</vt:lpwstr>
  </property>
  <property fmtid="{D5CDD505-2E9C-101B-9397-08002B2CF9AE}" pid="12" name="Service1">
    <vt:lpwstr>1;#Education and Families|5d3f6438-9f1e-42e8-88b7-bda312bc02e3</vt:lpwstr>
  </property>
  <property fmtid="{D5CDD505-2E9C-101B-9397-08002B2CF9AE}" pid="13" name="RevIMBCS">
    <vt:lpwstr>3;#BCS|819376d4-bc70-4d53-bae7-773a2688b0e5</vt:lpwstr>
  </property>
  <property fmtid="{D5CDD505-2E9C-101B-9397-08002B2CF9AE}" pid="14" name="_dlc_DocIdItemGuid">
    <vt:lpwstr>609d9020-6722-4228-909d-67f6dc2a85e0</vt:lpwstr>
  </property>
  <property fmtid="{D5CDD505-2E9C-101B-9397-08002B2CF9AE}" pid="15" name="MediaServiceImageTags">
    <vt:lpwstr/>
  </property>
</Properties>
</file>